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9" r:id="rId3"/>
    <p:sldId id="305" r:id="rId4"/>
    <p:sldId id="290" r:id="rId5"/>
    <p:sldId id="286" r:id="rId6"/>
    <p:sldId id="287" r:id="rId7"/>
    <p:sldId id="303" r:id="rId8"/>
    <p:sldId id="288" r:id="rId9"/>
    <p:sldId id="295" r:id="rId10"/>
    <p:sldId id="296" r:id="rId11"/>
    <p:sldId id="297" r:id="rId12"/>
    <p:sldId id="298" r:id="rId13"/>
    <p:sldId id="299" r:id="rId14"/>
    <p:sldId id="300" r:id="rId15"/>
    <p:sldId id="274" r:id="rId16"/>
    <p:sldId id="292" r:id="rId17"/>
    <p:sldId id="275" r:id="rId18"/>
    <p:sldId id="282" r:id="rId19"/>
    <p:sldId id="283" r:id="rId20"/>
    <p:sldId id="284" r:id="rId21"/>
    <p:sldId id="285" r:id="rId22"/>
    <p:sldId id="280" r:id="rId23"/>
    <p:sldId id="281" r:id="rId24"/>
    <p:sldId id="301" r:id="rId25"/>
    <p:sldId id="260" r:id="rId26"/>
    <p:sldId id="262" r:id="rId27"/>
    <p:sldId id="263" r:id="rId28"/>
    <p:sldId id="293" r:id="rId29"/>
    <p:sldId id="294" r:id="rId30"/>
    <p:sldId id="264" r:id="rId31"/>
    <p:sldId id="265" r:id="rId32"/>
    <p:sldId id="266" r:id="rId33"/>
    <p:sldId id="267" r:id="rId34"/>
    <p:sldId id="304" r:id="rId35"/>
    <p:sldId id="269" r:id="rId36"/>
    <p:sldId id="268" r:id="rId37"/>
    <p:sldId id="307" r:id="rId38"/>
    <p:sldId id="270" r:id="rId39"/>
    <p:sldId id="271" r:id="rId40"/>
    <p:sldId id="302" r:id="rId41"/>
    <p:sldId id="272" r:id="rId42"/>
    <p:sldId id="273" r:id="rId43"/>
    <p:sldId id="278" r:id="rId44"/>
    <p:sldId id="279" r:id="rId45"/>
    <p:sldId id="276" r:id="rId46"/>
    <p:sldId id="277" r:id="rId47"/>
    <p:sldId id="306"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6" autoAdjust="0"/>
    <p:restoredTop sz="94660" autoAdjust="0"/>
  </p:normalViewPr>
  <p:slideViewPr>
    <p:cSldViewPr snapToGrid="0">
      <p:cViewPr>
        <p:scale>
          <a:sx n="73" d="100"/>
          <a:sy n="73" d="100"/>
        </p:scale>
        <p:origin x="-29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21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tta anelli" userId="ca6ba44d4d4ab07c" providerId="Windows Live" clId="Web-{081422B3-614D-4A9E-AE5B-28931705C280}"/>
    <pc:docChg chg="addSld modSld modSection">
      <pc:chgData name="simonetta anelli" userId="ca6ba44d4d4ab07c" providerId="Windows Live" clId="Web-{081422B3-614D-4A9E-AE5B-28931705C280}" dt="2018-02-10T18:48:28.055" v="24"/>
      <pc:docMkLst>
        <pc:docMk/>
      </pc:docMkLst>
      <pc:sldChg chg="modSp new">
        <pc:chgData name="simonetta anelli" userId="ca6ba44d4d4ab07c" providerId="Windows Live" clId="Web-{081422B3-614D-4A9E-AE5B-28931705C280}" dt="2018-02-10T18:48:28.055" v="24"/>
        <pc:sldMkLst>
          <pc:docMk/>
          <pc:sldMk cId="3846259508" sldId="278"/>
        </pc:sldMkLst>
        <pc:spChg chg="mod">
          <ac:chgData name="simonetta anelli" userId="ca6ba44d4d4ab07c" providerId="Windows Live" clId="Web-{081422B3-614D-4A9E-AE5B-28931705C280}" dt="2018-02-10T18:48:28.055" v="24"/>
          <ac:spMkLst>
            <pc:docMk/>
            <pc:sldMk cId="3846259508" sldId="278"/>
            <ac:spMk id="2" creationId="{FC405986-0AD7-442A-9C00-5FDC1840A523}"/>
          </ac:spMkLst>
        </pc:spChg>
      </pc:sldChg>
    </pc:docChg>
  </pc:docChgLst>
  <pc:docChgLst>
    <pc:chgData name="simonetta anelli" userId="ca6ba44d4d4ab07c" providerId="Windows Live" clId="Web-{5E12F15D-0104-4A91-A62E-3E19E4464BF6}"/>
    <pc:docChg chg="delSld sldOrd">
      <pc:chgData name="simonetta anelli" userId="ca6ba44d4d4ab07c" providerId="Windows Live" clId="Web-{5E12F15D-0104-4A91-A62E-3E19E4464BF6}" dt="2018-02-11T11:12:21.661" v="18"/>
      <pc:docMkLst>
        <pc:docMk/>
      </pc:docMkLst>
      <pc:sldChg chg="del">
        <pc:chgData name="simonetta anelli" userId="ca6ba44d4d4ab07c" providerId="Windows Live" clId="Web-{5E12F15D-0104-4A91-A62E-3E19E4464BF6}" dt="2018-02-11T11:09:40.488" v="6"/>
        <pc:sldMkLst>
          <pc:docMk/>
          <pc:sldMk cId="943091265" sldId="261"/>
        </pc:sldMkLst>
      </pc:sldChg>
      <pc:sldChg chg="ord">
        <pc:chgData name="simonetta anelli" userId="ca6ba44d4d4ab07c" providerId="Windows Live" clId="Web-{5E12F15D-0104-4A91-A62E-3E19E4464BF6}" dt="2018-02-11T11:12:21.661" v="18"/>
        <pc:sldMkLst>
          <pc:docMk/>
          <pc:sldMk cId="3936153930" sldId="262"/>
        </pc:sldMkLst>
      </pc:sldChg>
      <pc:sldChg chg="ord">
        <pc:chgData name="simonetta anelli" userId="ca6ba44d4d4ab07c" providerId="Windows Live" clId="Web-{5E12F15D-0104-4A91-A62E-3E19E4464BF6}" dt="2018-02-11T11:10:08.624" v="8"/>
        <pc:sldMkLst>
          <pc:docMk/>
          <pc:sldMk cId="2662875256" sldId="274"/>
        </pc:sldMkLst>
      </pc:sldChg>
      <pc:sldChg chg="ord">
        <pc:chgData name="simonetta anelli" userId="ca6ba44d4d4ab07c" providerId="Windows Live" clId="Web-{5E12F15D-0104-4A91-A62E-3E19E4464BF6}" dt="2018-02-11T11:10:08.624" v="7"/>
        <pc:sldMkLst>
          <pc:docMk/>
          <pc:sldMk cId="1781413657" sldId="275"/>
        </pc:sldMkLst>
      </pc:sldChg>
      <pc:sldChg chg="ord">
        <pc:chgData name="simonetta anelli" userId="ca6ba44d4d4ab07c" providerId="Windows Live" clId="Web-{5E12F15D-0104-4A91-A62E-3E19E4464BF6}" dt="2018-02-11T11:11:28.472" v="14"/>
        <pc:sldMkLst>
          <pc:docMk/>
          <pc:sldMk cId="66619487" sldId="276"/>
        </pc:sldMkLst>
      </pc:sldChg>
      <pc:sldChg chg="ord">
        <pc:chgData name="simonetta anelli" userId="ca6ba44d4d4ab07c" providerId="Windows Live" clId="Web-{5E12F15D-0104-4A91-A62E-3E19E4464BF6}" dt="2018-02-11T11:11:28.472" v="13"/>
        <pc:sldMkLst>
          <pc:docMk/>
          <pc:sldMk cId="3257555638" sldId="277"/>
        </pc:sldMkLst>
      </pc:sldChg>
      <pc:sldChg chg="ord">
        <pc:chgData name="simonetta anelli" userId="ca6ba44d4d4ab07c" providerId="Windows Live" clId="Web-{5E12F15D-0104-4A91-A62E-3E19E4464BF6}" dt="2018-02-11T11:11:55.533" v="16"/>
        <pc:sldMkLst>
          <pc:docMk/>
          <pc:sldMk cId="3981461180" sldId="280"/>
        </pc:sldMkLst>
      </pc:sldChg>
      <pc:sldChg chg="ord">
        <pc:chgData name="simonetta anelli" userId="ca6ba44d4d4ab07c" providerId="Windows Live" clId="Web-{5E12F15D-0104-4A91-A62E-3E19E4464BF6}" dt="2018-02-11T11:11:55.533" v="15"/>
        <pc:sldMkLst>
          <pc:docMk/>
          <pc:sldMk cId="1487387538" sldId="281"/>
        </pc:sldMkLst>
      </pc:sldChg>
      <pc:sldChg chg="ord">
        <pc:chgData name="simonetta anelli" userId="ca6ba44d4d4ab07c" providerId="Windows Live" clId="Web-{5E12F15D-0104-4A91-A62E-3E19E4464BF6}" dt="2018-02-11T11:11:07.850" v="12"/>
        <pc:sldMkLst>
          <pc:docMk/>
          <pc:sldMk cId="3827328842" sldId="282"/>
        </pc:sldMkLst>
      </pc:sldChg>
      <pc:sldChg chg="ord">
        <pc:chgData name="simonetta anelli" userId="ca6ba44d4d4ab07c" providerId="Windows Live" clId="Web-{5E12F15D-0104-4A91-A62E-3E19E4464BF6}" dt="2018-02-11T11:11:07.850" v="11"/>
        <pc:sldMkLst>
          <pc:docMk/>
          <pc:sldMk cId="2352837636" sldId="283"/>
        </pc:sldMkLst>
      </pc:sldChg>
      <pc:sldChg chg="ord">
        <pc:chgData name="simonetta anelli" userId="ca6ba44d4d4ab07c" providerId="Windows Live" clId="Web-{5E12F15D-0104-4A91-A62E-3E19E4464BF6}" dt="2018-02-11T11:11:07.850" v="10"/>
        <pc:sldMkLst>
          <pc:docMk/>
          <pc:sldMk cId="2288341553" sldId="284"/>
        </pc:sldMkLst>
      </pc:sldChg>
      <pc:sldChg chg="ord">
        <pc:chgData name="simonetta anelli" userId="ca6ba44d4d4ab07c" providerId="Windows Live" clId="Web-{5E12F15D-0104-4A91-A62E-3E19E4464BF6}" dt="2018-02-11T11:11:07.850" v="9"/>
        <pc:sldMkLst>
          <pc:docMk/>
          <pc:sldMk cId="3538780944" sldId="285"/>
        </pc:sldMkLst>
      </pc:sldChg>
      <pc:sldChg chg="ord">
        <pc:chgData name="simonetta anelli" userId="ca6ba44d4d4ab07c" providerId="Windows Live" clId="Web-{5E12F15D-0104-4A91-A62E-3E19E4464BF6}" dt="2018-02-11T11:09:30.599" v="5"/>
        <pc:sldMkLst>
          <pc:docMk/>
          <pc:sldMk cId="1449016571" sldId="298"/>
        </pc:sldMkLst>
      </pc:sldChg>
      <pc:sldChg chg="ord">
        <pc:chgData name="simonetta anelli" userId="ca6ba44d4d4ab07c" providerId="Windows Live" clId="Web-{5E12F15D-0104-4A91-A62E-3E19E4464BF6}" dt="2018-02-11T11:09:30.599" v="4"/>
        <pc:sldMkLst>
          <pc:docMk/>
          <pc:sldMk cId="879341005" sldId="299"/>
        </pc:sldMkLst>
      </pc:sldChg>
      <pc:sldChg chg="ord">
        <pc:chgData name="simonetta anelli" userId="ca6ba44d4d4ab07c" providerId="Windows Live" clId="Web-{5E12F15D-0104-4A91-A62E-3E19E4464BF6}" dt="2018-02-11T11:09:30.599" v="3"/>
        <pc:sldMkLst>
          <pc:docMk/>
          <pc:sldMk cId="3968691928" sldId="300"/>
        </pc:sldMkLst>
      </pc:sldChg>
    </pc:docChg>
  </pc:docChgLst>
  <pc:docChgLst>
    <pc:chgData name="simonetta anelli" userId="ca6ba44d4d4ab07c" providerId="Windows Live" clId="Web-{7E129416-A256-4E9F-9025-A252FCCD6559}"/>
    <pc:docChg chg="addSld modSld sldOrd modSection">
      <pc:chgData name="simonetta anelli" userId="ca6ba44d4d4ab07c" providerId="Windows Live" clId="Web-{7E129416-A256-4E9F-9025-A252FCCD6559}" dt="2018-02-10T18:32:53.837" v="305"/>
      <pc:docMkLst>
        <pc:docMk/>
      </pc:docMkLst>
      <pc:sldChg chg="modSp">
        <pc:chgData name="simonetta anelli" userId="ca6ba44d4d4ab07c" providerId="Windows Live" clId="Web-{7E129416-A256-4E9F-9025-A252FCCD6559}" dt="2018-02-10T17:43:08.642" v="51"/>
        <pc:sldMkLst>
          <pc:docMk/>
          <pc:sldMk cId="2891137051" sldId="267"/>
        </pc:sldMkLst>
        <pc:spChg chg="mod">
          <ac:chgData name="simonetta anelli" userId="ca6ba44d4d4ab07c" providerId="Windows Live" clId="Web-{7E129416-A256-4E9F-9025-A252FCCD6559}" dt="2018-02-10T17:43:08.642" v="51"/>
          <ac:spMkLst>
            <pc:docMk/>
            <pc:sldMk cId="2891137051" sldId="267"/>
            <ac:spMk id="2" creationId="{46DA5494-62AD-4C39-93A3-434051BDDBAE}"/>
          </ac:spMkLst>
        </pc:spChg>
      </pc:sldChg>
      <pc:sldChg chg="addSp modSp new ord">
        <pc:chgData name="simonetta anelli" userId="ca6ba44d4d4ab07c" providerId="Windows Live" clId="Web-{7E129416-A256-4E9F-9025-A252FCCD6559}" dt="2018-02-10T17:46:12.687" v="100"/>
        <pc:sldMkLst>
          <pc:docMk/>
          <pc:sldMk cId="3290789822" sldId="268"/>
        </pc:sldMkLst>
        <pc:spChg chg="add mod">
          <ac:chgData name="simonetta anelli" userId="ca6ba44d4d4ab07c" providerId="Windows Live" clId="Web-{7E129416-A256-4E9F-9025-A252FCCD6559}" dt="2018-02-10T17:46:12.687" v="100"/>
          <ac:spMkLst>
            <pc:docMk/>
            <pc:sldMk cId="3290789822" sldId="268"/>
            <ac:spMk id="2" creationId="{0EE47531-6BF5-4DB5-95CC-632B7F12D0DA}"/>
          </ac:spMkLst>
        </pc:spChg>
      </pc:sldChg>
      <pc:sldChg chg="modSp new">
        <pc:chgData name="simonetta anelli" userId="ca6ba44d4d4ab07c" providerId="Windows Live" clId="Web-{7E129416-A256-4E9F-9025-A252FCCD6559}" dt="2018-02-10T17:44:19.298" v="72"/>
        <pc:sldMkLst>
          <pc:docMk/>
          <pc:sldMk cId="2616283499" sldId="269"/>
        </pc:sldMkLst>
        <pc:spChg chg="mod">
          <ac:chgData name="simonetta anelli" userId="ca6ba44d4d4ab07c" providerId="Windows Live" clId="Web-{7E129416-A256-4E9F-9025-A252FCCD6559}" dt="2018-02-10T17:44:19.298" v="72"/>
          <ac:spMkLst>
            <pc:docMk/>
            <pc:sldMk cId="2616283499" sldId="269"/>
            <ac:spMk id="2" creationId="{3A830DE3-B3D5-4C67-A3BE-736C86DC9C5B}"/>
          </ac:spMkLst>
        </pc:spChg>
      </pc:sldChg>
      <pc:sldChg chg="modSp new">
        <pc:chgData name="simonetta anelli" userId="ca6ba44d4d4ab07c" providerId="Windows Live" clId="Web-{7E129416-A256-4E9F-9025-A252FCCD6559}" dt="2018-02-10T17:47:04.373" v="117"/>
        <pc:sldMkLst>
          <pc:docMk/>
          <pc:sldMk cId="1445200097" sldId="270"/>
        </pc:sldMkLst>
        <pc:spChg chg="mod">
          <ac:chgData name="simonetta anelli" userId="ca6ba44d4d4ab07c" providerId="Windows Live" clId="Web-{7E129416-A256-4E9F-9025-A252FCCD6559}" dt="2018-02-10T17:47:04.373" v="117"/>
          <ac:spMkLst>
            <pc:docMk/>
            <pc:sldMk cId="1445200097" sldId="270"/>
            <ac:spMk id="2" creationId="{3B630745-DB07-48E1-9D6C-29275A0695E1}"/>
          </ac:spMkLst>
        </pc:spChg>
      </pc:sldChg>
      <pc:sldChg chg="addSp modSp new">
        <pc:chgData name="simonetta anelli" userId="ca6ba44d4d4ab07c" providerId="Windows Live" clId="Web-{7E129416-A256-4E9F-9025-A252FCCD6559}" dt="2018-02-10T17:57:03.228" v="181"/>
        <pc:sldMkLst>
          <pc:docMk/>
          <pc:sldMk cId="2393909403" sldId="271"/>
        </pc:sldMkLst>
        <pc:spChg chg="add mod">
          <ac:chgData name="simonetta anelli" userId="ca6ba44d4d4ab07c" providerId="Windows Live" clId="Web-{7E129416-A256-4E9F-9025-A252FCCD6559}" dt="2018-02-10T17:57:03.228" v="181"/>
          <ac:spMkLst>
            <pc:docMk/>
            <pc:sldMk cId="2393909403" sldId="271"/>
            <ac:spMk id="2" creationId="{C2C75E42-EEB7-47A1-A888-FCCFD15C1ED9}"/>
          </ac:spMkLst>
        </pc:spChg>
      </pc:sldChg>
      <pc:sldChg chg="modSp new">
        <pc:chgData name="simonetta anelli" userId="ca6ba44d4d4ab07c" providerId="Windows Live" clId="Web-{7E129416-A256-4E9F-9025-A252FCCD6559}" dt="2018-02-10T17:55:55.493" v="160"/>
        <pc:sldMkLst>
          <pc:docMk/>
          <pc:sldMk cId="3581606412" sldId="272"/>
        </pc:sldMkLst>
        <pc:spChg chg="mod">
          <ac:chgData name="simonetta anelli" userId="ca6ba44d4d4ab07c" providerId="Windows Live" clId="Web-{7E129416-A256-4E9F-9025-A252FCCD6559}" dt="2018-02-10T17:55:55.493" v="160"/>
          <ac:spMkLst>
            <pc:docMk/>
            <pc:sldMk cId="3581606412" sldId="272"/>
            <ac:spMk id="2" creationId="{4B28FBDB-8490-41BE-87E1-97962C00052D}"/>
          </ac:spMkLst>
        </pc:spChg>
      </pc:sldChg>
      <pc:sldChg chg="addSp modSp new">
        <pc:chgData name="simonetta anelli" userId="ca6ba44d4d4ab07c" providerId="Windows Live" clId="Web-{7E129416-A256-4E9F-9025-A252FCCD6559}" dt="2018-02-10T17:56:59.119" v="180"/>
        <pc:sldMkLst>
          <pc:docMk/>
          <pc:sldMk cId="647636419" sldId="273"/>
        </pc:sldMkLst>
        <pc:spChg chg="add mod">
          <ac:chgData name="simonetta anelli" userId="ca6ba44d4d4ab07c" providerId="Windows Live" clId="Web-{7E129416-A256-4E9F-9025-A252FCCD6559}" dt="2018-02-10T17:56:59.119" v="180"/>
          <ac:spMkLst>
            <pc:docMk/>
            <pc:sldMk cId="647636419" sldId="273"/>
            <ac:spMk id="2" creationId="{6071717E-6215-4CFC-9CB4-6BCFABCF78B7}"/>
          </ac:spMkLst>
        </pc:spChg>
      </pc:sldChg>
      <pc:sldChg chg="modSp new">
        <pc:chgData name="simonetta anelli" userId="ca6ba44d4d4ab07c" providerId="Windows Live" clId="Web-{7E129416-A256-4E9F-9025-A252FCCD6559}" dt="2018-02-10T17:57:52.025" v="200"/>
        <pc:sldMkLst>
          <pc:docMk/>
          <pc:sldMk cId="2662875256" sldId="274"/>
        </pc:sldMkLst>
        <pc:spChg chg="mod">
          <ac:chgData name="simonetta anelli" userId="ca6ba44d4d4ab07c" providerId="Windows Live" clId="Web-{7E129416-A256-4E9F-9025-A252FCCD6559}" dt="2018-02-10T17:57:52.025" v="200"/>
          <ac:spMkLst>
            <pc:docMk/>
            <pc:sldMk cId="2662875256" sldId="274"/>
            <ac:spMk id="2" creationId="{A0FDE60A-E50A-448A-8BB1-194F549A6379}"/>
          </ac:spMkLst>
        </pc:spChg>
      </pc:sldChg>
      <pc:sldChg chg="addSp modSp new">
        <pc:chgData name="simonetta anelli" userId="ca6ba44d4d4ab07c" providerId="Windows Live" clId="Web-{7E129416-A256-4E9F-9025-A252FCCD6559}" dt="2018-02-10T18:04:38.186" v="248"/>
        <pc:sldMkLst>
          <pc:docMk/>
          <pc:sldMk cId="1781413657" sldId="275"/>
        </pc:sldMkLst>
        <pc:spChg chg="add mod">
          <ac:chgData name="simonetta anelli" userId="ca6ba44d4d4ab07c" providerId="Windows Live" clId="Web-{7E129416-A256-4E9F-9025-A252FCCD6559}" dt="2018-02-10T18:04:38.186" v="248"/>
          <ac:spMkLst>
            <pc:docMk/>
            <pc:sldMk cId="1781413657" sldId="275"/>
            <ac:spMk id="2" creationId="{085139C3-F387-41C8-81F6-1BA0D4AE7228}"/>
          </ac:spMkLst>
        </pc:spChg>
      </pc:sldChg>
      <pc:sldChg chg="modSp new">
        <pc:chgData name="simonetta anelli" userId="ca6ba44d4d4ab07c" providerId="Windows Live" clId="Web-{7E129416-A256-4E9F-9025-A252FCCD6559}" dt="2018-02-10T18:06:05.218" v="296"/>
        <pc:sldMkLst>
          <pc:docMk/>
          <pc:sldMk cId="66619487" sldId="276"/>
        </pc:sldMkLst>
        <pc:spChg chg="mod">
          <ac:chgData name="simonetta anelli" userId="ca6ba44d4d4ab07c" providerId="Windows Live" clId="Web-{7E129416-A256-4E9F-9025-A252FCCD6559}" dt="2018-02-10T18:06:05.218" v="296"/>
          <ac:spMkLst>
            <pc:docMk/>
            <pc:sldMk cId="66619487" sldId="276"/>
            <ac:spMk id="2" creationId="{07548D88-DFC3-47B8-B869-E735E9CB2B58}"/>
          </ac:spMkLst>
        </pc:spChg>
      </pc:sldChg>
      <pc:sldChg chg="addSp modSp new">
        <pc:chgData name="simonetta anelli" userId="ca6ba44d4d4ab07c" providerId="Windows Live" clId="Web-{7E129416-A256-4E9F-9025-A252FCCD6559}" dt="2018-02-10T18:17:35.158" v="304"/>
        <pc:sldMkLst>
          <pc:docMk/>
          <pc:sldMk cId="3257555638" sldId="277"/>
        </pc:sldMkLst>
        <pc:spChg chg="add mod">
          <ac:chgData name="simonetta anelli" userId="ca6ba44d4d4ab07c" providerId="Windows Live" clId="Web-{7E129416-A256-4E9F-9025-A252FCCD6559}" dt="2018-02-10T18:17:35.158" v="304"/>
          <ac:spMkLst>
            <pc:docMk/>
            <pc:sldMk cId="3257555638" sldId="277"/>
            <ac:spMk id="2" creationId="{572FFB23-4EE8-4343-BA10-20F71B4DE47F}"/>
          </ac:spMkLst>
        </pc:spChg>
      </pc:sldChg>
    </pc:docChg>
  </pc:docChgLst>
  <pc:docChgLst>
    <pc:chgData name="simonetta anelli" userId="ca6ba44d4d4ab07c" providerId="Windows Live" clId="Web-{CC9B7F3E-A2D3-4F73-BA28-31BCFA6F77FF}"/>
    <pc:docChg chg="addSld delSld modSld modSection">
      <pc:chgData name="simonetta anelli" userId="ca6ba44d4d4ab07c" providerId="Windows Live" clId="Web-{CC9B7F3E-A2D3-4F73-BA28-31BCFA6F77FF}" dt="2018-02-11T11:04:52.604" v="453"/>
      <pc:docMkLst>
        <pc:docMk/>
      </pc:docMkLst>
      <pc:sldChg chg="modSp new">
        <pc:chgData name="simonetta anelli" userId="ca6ba44d4d4ab07c" providerId="Windows Live" clId="Web-{CC9B7F3E-A2D3-4F73-BA28-31BCFA6F77FF}" dt="2018-02-11T10:33:51.560" v="25"/>
        <pc:sldMkLst>
          <pc:docMk/>
          <pc:sldMk cId="2621515719" sldId="286"/>
        </pc:sldMkLst>
        <pc:spChg chg="mod">
          <ac:chgData name="simonetta anelli" userId="ca6ba44d4d4ab07c" providerId="Windows Live" clId="Web-{CC9B7F3E-A2D3-4F73-BA28-31BCFA6F77FF}" dt="2018-02-11T10:33:51.560" v="25"/>
          <ac:spMkLst>
            <pc:docMk/>
            <pc:sldMk cId="2621515719" sldId="286"/>
            <ac:spMk id="2" creationId="{13CF130C-3926-454A-919F-05D03E35F52B}"/>
          </ac:spMkLst>
        </pc:spChg>
      </pc:sldChg>
      <pc:sldChg chg="addSp modSp new">
        <pc:chgData name="simonetta anelli" userId="ca6ba44d4d4ab07c" providerId="Windows Live" clId="Web-{CC9B7F3E-A2D3-4F73-BA28-31BCFA6F77FF}" dt="2018-02-11T10:38:36.203" v="102"/>
        <pc:sldMkLst>
          <pc:docMk/>
          <pc:sldMk cId="703790764" sldId="287"/>
        </pc:sldMkLst>
        <pc:spChg chg="add mod">
          <ac:chgData name="simonetta anelli" userId="ca6ba44d4d4ab07c" providerId="Windows Live" clId="Web-{CC9B7F3E-A2D3-4F73-BA28-31BCFA6F77FF}" dt="2018-02-11T10:38:36.203" v="102"/>
          <ac:spMkLst>
            <pc:docMk/>
            <pc:sldMk cId="703790764" sldId="287"/>
            <ac:spMk id="2" creationId="{3678FD2C-03B9-4EF0-843A-63BA74D361D0}"/>
          </ac:spMkLst>
        </pc:spChg>
      </pc:sldChg>
      <pc:sldChg chg="addSp modSp new">
        <pc:chgData name="simonetta anelli" userId="ca6ba44d4d4ab07c" providerId="Windows Live" clId="Web-{CC9B7F3E-A2D3-4F73-BA28-31BCFA6F77FF}" dt="2018-02-11T10:39:30.188" v="114"/>
        <pc:sldMkLst>
          <pc:docMk/>
          <pc:sldMk cId="3014225520" sldId="288"/>
        </pc:sldMkLst>
        <pc:spChg chg="add mod">
          <ac:chgData name="simonetta anelli" userId="ca6ba44d4d4ab07c" providerId="Windows Live" clId="Web-{CC9B7F3E-A2D3-4F73-BA28-31BCFA6F77FF}" dt="2018-02-11T10:39:30.188" v="114"/>
          <ac:spMkLst>
            <pc:docMk/>
            <pc:sldMk cId="3014225520" sldId="288"/>
            <ac:spMk id="2" creationId="{BBB45DDF-0C2B-4C1F-9D24-8CF6D9BE59AD}"/>
          </ac:spMkLst>
        </pc:spChg>
      </pc:sldChg>
      <pc:sldChg chg="modSp new">
        <pc:chgData name="simonetta anelli" userId="ca6ba44d4d4ab07c" providerId="Windows Live" clId="Web-{CC9B7F3E-A2D3-4F73-BA28-31BCFA6F77FF}" dt="2018-02-11T10:40:10.532" v="126"/>
        <pc:sldMkLst>
          <pc:docMk/>
          <pc:sldMk cId="3463434215" sldId="289"/>
        </pc:sldMkLst>
        <pc:spChg chg="mod">
          <ac:chgData name="simonetta anelli" userId="ca6ba44d4d4ab07c" providerId="Windows Live" clId="Web-{CC9B7F3E-A2D3-4F73-BA28-31BCFA6F77FF}" dt="2018-02-11T10:40:10.532" v="126"/>
          <ac:spMkLst>
            <pc:docMk/>
            <pc:sldMk cId="3463434215" sldId="289"/>
            <ac:spMk id="2" creationId="{4BF33FF0-02EE-4554-9A1F-ABB8718E9D51}"/>
          </ac:spMkLst>
        </pc:spChg>
      </pc:sldChg>
      <pc:sldChg chg="addSp modSp new">
        <pc:chgData name="simonetta anelli" userId="ca6ba44d4d4ab07c" providerId="Windows Live" clId="Web-{CC9B7F3E-A2D3-4F73-BA28-31BCFA6F77FF}" dt="2018-02-11T10:42:44.783" v="162"/>
        <pc:sldMkLst>
          <pc:docMk/>
          <pc:sldMk cId="3866178763" sldId="290"/>
        </pc:sldMkLst>
        <pc:spChg chg="add mod">
          <ac:chgData name="simonetta anelli" userId="ca6ba44d4d4ab07c" providerId="Windows Live" clId="Web-{CC9B7F3E-A2D3-4F73-BA28-31BCFA6F77FF}" dt="2018-02-11T10:42:44.783" v="162"/>
          <ac:spMkLst>
            <pc:docMk/>
            <pc:sldMk cId="3866178763" sldId="290"/>
            <ac:spMk id="2" creationId="{D91AFF35-A532-4CC2-B3B3-BFB8AC307F93}"/>
          </ac:spMkLst>
        </pc:spChg>
      </pc:sldChg>
      <pc:sldChg chg="modSp new">
        <pc:chgData name="simonetta anelli" userId="ca6ba44d4d4ab07c" providerId="Windows Live" clId="Web-{CC9B7F3E-A2D3-4F73-BA28-31BCFA6F77FF}" dt="2018-02-11T10:44:42.596" v="189"/>
        <pc:sldMkLst>
          <pc:docMk/>
          <pc:sldMk cId="3141786047" sldId="291"/>
        </pc:sldMkLst>
        <pc:spChg chg="mod">
          <ac:chgData name="simonetta anelli" userId="ca6ba44d4d4ab07c" providerId="Windows Live" clId="Web-{CC9B7F3E-A2D3-4F73-BA28-31BCFA6F77FF}" dt="2018-02-11T10:44:42.596" v="189"/>
          <ac:spMkLst>
            <pc:docMk/>
            <pc:sldMk cId="3141786047" sldId="291"/>
            <ac:spMk id="2" creationId="{DEC1FCE4-280E-484D-9FE0-52B76C47A4EE}"/>
          </ac:spMkLst>
        </pc:spChg>
      </pc:sldChg>
      <pc:sldChg chg="addSp modSp new">
        <pc:chgData name="simonetta anelli" userId="ca6ba44d4d4ab07c" providerId="Windows Live" clId="Web-{CC9B7F3E-A2D3-4F73-BA28-31BCFA6F77FF}" dt="2018-02-11T10:45:58.346" v="220"/>
        <pc:sldMkLst>
          <pc:docMk/>
          <pc:sldMk cId="1210221212" sldId="292"/>
        </pc:sldMkLst>
        <pc:spChg chg="add mod">
          <ac:chgData name="simonetta anelli" userId="ca6ba44d4d4ab07c" providerId="Windows Live" clId="Web-{CC9B7F3E-A2D3-4F73-BA28-31BCFA6F77FF}" dt="2018-02-11T10:45:58.346" v="220"/>
          <ac:spMkLst>
            <pc:docMk/>
            <pc:sldMk cId="1210221212" sldId="292"/>
            <ac:spMk id="2" creationId="{5A4AC225-BD4C-44EC-AEA0-DE18C6790140}"/>
          </ac:spMkLst>
        </pc:spChg>
      </pc:sldChg>
      <pc:sldChg chg="modSp new">
        <pc:chgData name="simonetta anelli" userId="ca6ba44d4d4ab07c" providerId="Windows Live" clId="Web-{CC9B7F3E-A2D3-4F73-BA28-31BCFA6F77FF}" dt="2018-02-11T10:46:57.644" v="243"/>
        <pc:sldMkLst>
          <pc:docMk/>
          <pc:sldMk cId="168853402" sldId="293"/>
        </pc:sldMkLst>
        <pc:spChg chg="mod">
          <ac:chgData name="simonetta anelli" userId="ca6ba44d4d4ab07c" providerId="Windows Live" clId="Web-{CC9B7F3E-A2D3-4F73-BA28-31BCFA6F77FF}" dt="2018-02-11T10:46:57.644" v="243"/>
          <ac:spMkLst>
            <pc:docMk/>
            <pc:sldMk cId="168853402" sldId="293"/>
            <ac:spMk id="2" creationId="{1F9CD05D-A3E8-4F2D-A64A-5CE70F1D0992}"/>
          </ac:spMkLst>
        </pc:spChg>
      </pc:sldChg>
      <pc:sldChg chg="addSp modSp new">
        <pc:chgData name="simonetta anelli" userId="ca6ba44d4d4ab07c" providerId="Windows Live" clId="Web-{CC9B7F3E-A2D3-4F73-BA28-31BCFA6F77FF}" dt="2018-02-11T10:48:53.988" v="268"/>
        <pc:sldMkLst>
          <pc:docMk/>
          <pc:sldMk cId="4072822687" sldId="294"/>
        </pc:sldMkLst>
        <pc:spChg chg="add mod">
          <ac:chgData name="simonetta anelli" userId="ca6ba44d4d4ab07c" providerId="Windows Live" clId="Web-{CC9B7F3E-A2D3-4F73-BA28-31BCFA6F77FF}" dt="2018-02-11T10:48:53.988" v="268"/>
          <ac:spMkLst>
            <pc:docMk/>
            <pc:sldMk cId="4072822687" sldId="294"/>
            <ac:spMk id="2" creationId="{C02A21E5-CF02-4C07-95DD-44C25EA94CFE}"/>
          </ac:spMkLst>
        </pc:spChg>
      </pc:sldChg>
      <pc:sldChg chg="modSp new">
        <pc:chgData name="simonetta anelli" userId="ca6ba44d4d4ab07c" providerId="Windows Live" clId="Web-{CC9B7F3E-A2D3-4F73-BA28-31BCFA6F77FF}" dt="2018-02-11T10:51:37.302" v="348"/>
        <pc:sldMkLst>
          <pc:docMk/>
          <pc:sldMk cId="1130543032" sldId="295"/>
        </pc:sldMkLst>
        <pc:spChg chg="mod">
          <ac:chgData name="simonetta anelli" userId="ca6ba44d4d4ab07c" providerId="Windows Live" clId="Web-{CC9B7F3E-A2D3-4F73-BA28-31BCFA6F77FF}" dt="2018-02-11T10:51:37.302" v="348"/>
          <ac:spMkLst>
            <pc:docMk/>
            <pc:sldMk cId="1130543032" sldId="295"/>
            <ac:spMk id="2" creationId="{C5E766A2-88DE-4DBA-8D36-D6EE79241940}"/>
          </ac:spMkLst>
        </pc:spChg>
      </pc:sldChg>
      <pc:sldChg chg="modSp new del">
        <pc:chgData name="simonetta anelli" userId="ca6ba44d4d4ab07c" providerId="Windows Live" clId="Web-{CC9B7F3E-A2D3-4F73-BA28-31BCFA6F77FF}" dt="2018-02-11T10:50:46.364" v="318"/>
        <pc:sldMkLst>
          <pc:docMk/>
          <pc:sldMk cId="1895637610" sldId="295"/>
        </pc:sldMkLst>
        <pc:spChg chg="mod">
          <ac:chgData name="simonetta anelli" userId="ca6ba44d4d4ab07c" providerId="Windows Live" clId="Web-{CC9B7F3E-A2D3-4F73-BA28-31BCFA6F77FF}" dt="2018-02-11T10:49:53.520" v="305"/>
          <ac:spMkLst>
            <pc:docMk/>
            <pc:sldMk cId="1895637610" sldId="295"/>
            <ac:spMk id="2" creationId="{AFCBB535-E003-4234-8B46-0D7A18B0B05F}"/>
          </ac:spMkLst>
        </pc:spChg>
      </pc:sldChg>
      <pc:sldChg chg="addSp modSp new">
        <pc:chgData name="simonetta anelli" userId="ca6ba44d4d4ab07c" providerId="Windows Live" clId="Web-{CC9B7F3E-A2D3-4F73-BA28-31BCFA6F77FF}" dt="2018-02-11T10:56:34.272" v="393"/>
        <pc:sldMkLst>
          <pc:docMk/>
          <pc:sldMk cId="1461508332" sldId="296"/>
        </pc:sldMkLst>
        <pc:spChg chg="add mod">
          <ac:chgData name="simonetta anelli" userId="ca6ba44d4d4ab07c" providerId="Windows Live" clId="Web-{CC9B7F3E-A2D3-4F73-BA28-31BCFA6F77FF}" dt="2018-02-11T10:56:34.272" v="393"/>
          <ac:spMkLst>
            <pc:docMk/>
            <pc:sldMk cId="1461508332" sldId="296"/>
            <ac:spMk id="2" creationId="{5FA54AC4-C045-42F5-B27D-D786D1C8DDC6}"/>
          </ac:spMkLst>
        </pc:spChg>
      </pc:sldChg>
      <pc:sldChg chg="addSp modSp new del">
        <pc:chgData name="simonetta anelli" userId="ca6ba44d4d4ab07c" providerId="Windows Live" clId="Web-{CC9B7F3E-A2D3-4F73-BA28-31BCFA6F77FF}" dt="2018-02-11T10:50:42.583" v="317"/>
        <pc:sldMkLst>
          <pc:docMk/>
          <pc:sldMk cId="2016016695" sldId="296"/>
        </pc:sldMkLst>
        <pc:spChg chg="add mod">
          <ac:chgData name="simonetta anelli" userId="ca6ba44d4d4ab07c" providerId="Windows Live" clId="Web-{CC9B7F3E-A2D3-4F73-BA28-31BCFA6F77FF}" dt="2018-02-11T10:50:39.254" v="315"/>
          <ac:spMkLst>
            <pc:docMk/>
            <pc:sldMk cId="2016016695" sldId="296"/>
            <ac:spMk id="2" creationId="{43C365CB-5D11-46F9-852F-508623DABE4B}"/>
          </ac:spMkLst>
        </pc:spChg>
      </pc:sldChg>
      <pc:sldChg chg="addSp modSp new">
        <pc:chgData name="simonetta anelli" userId="ca6ba44d4d4ab07c" providerId="Windows Live" clId="Web-{CC9B7F3E-A2D3-4F73-BA28-31BCFA6F77FF}" dt="2018-02-11T10:56:55.038" v="402"/>
        <pc:sldMkLst>
          <pc:docMk/>
          <pc:sldMk cId="3166222579" sldId="297"/>
        </pc:sldMkLst>
        <pc:spChg chg="add mod">
          <ac:chgData name="simonetta anelli" userId="ca6ba44d4d4ab07c" providerId="Windows Live" clId="Web-{CC9B7F3E-A2D3-4F73-BA28-31BCFA6F77FF}" dt="2018-02-11T10:56:55.038" v="402"/>
          <ac:spMkLst>
            <pc:docMk/>
            <pc:sldMk cId="3166222579" sldId="297"/>
            <ac:spMk id="2" creationId="{84A01FAE-4BA8-4870-BBAE-CB94F380BC68}"/>
          </ac:spMkLst>
        </pc:spChg>
      </pc:sldChg>
      <pc:sldChg chg="modSp new">
        <pc:chgData name="simonetta anelli" userId="ca6ba44d4d4ab07c" providerId="Windows Live" clId="Web-{CC9B7F3E-A2D3-4F73-BA28-31BCFA6F77FF}" dt="2018-02-11T10:59:10.242" v="411"/>
        <pc:sldMkLst>
          <pc:docMk/>
          <pc:sldMk cId="1449016571" sldId="298"/>
        </pc:sldMkLst>
        <pc:spChg chg="mod">
          <ac:chgData name="simonetta anelli" userId="ca6ba44d4d4ab07c" providerId="Windows Live" clId="Web-{CC9B7F3E-A2D3-4F73-BA28-31BCFA6F77FF}" dt="2018-02-11T10:59:10.242" v="411"/>
          <ac:spMkLst>
            <pc:docMk/>
            <pc:sldMk cId="1449016571" sldId="298"/>
            <ac:spMk id="2" creationId="{DF6F8BAB-020C-4428-BD46-C36AF6BC52E3}"/>
          </ac:spMkLst>
        </pc:spChg>
      </pc:sldChg>
      <pc:sldChg chg="addSp modSp new">
        <pc:chgData name="simonetta anelli" userId="ca6ba44d4d4ab07c" providerId="Windows Live" clId="Web-{CC9B7F3E-A2D3-4F73-BA28-31BCFA6F77FF}" dt="2018-02-11T11:03:30.322" v="438"/>
        <pc:sldMkLst>
          <pc:docMk/>
          <pc:sldMk cId="879341005" sldId="299"/>
        </pc:sldMkLst>
        <pc:spChg chg="add mod">
          <ac:chgData name="simonetta anelli" userId="ca6ba44d4d4ab07c" providerId="Windows Live" clId="Web-{CC9B7F3E-A2D3-4F73-BA28-31BCFA6F77FF}" dt="2018-02-11T11:03:30.322" v="438"/>
          <ac:spMkLst>
            <pc:docMk/>
            <pc:sldMk cId="879341005" sldId="299"/>
            <ac:spMk id="2" creationId="{598744F4-5262-4FA0-BAEA-4B31F8853F79}"/>
          </ac:spMkLst>
        </pc:spChg>
      </pc:sldChg>
      <pc:sldChg chg="addSp modSp new">
        <pc:chgData name="simonetta anelli" userId="ca6ba44d4d4ab07c" providerId="Windows Live" clId="Web-{CC9B7F3E-A2D3-4F73-BA28-31BCFA6F77FF}" dt="2018-02-11T11:04:52.604" v="452"/>
        <pc:sldMkLst>
          <pc:docMk/>
          <pc:sldMk cId="3968691928" sldId="300"/>
        </pc:sldMkLst>
        <pc:spChg chg="add mod">
          <ac:chgData name="simonetta anelli" userId="ca6ba44d4d4ab07c" providerId="Windows Live" clId="Web-{CC9B7F3E-A2D3-4F73-BA28-31BCFA6F77FF}" dt="2018-02-11T11:04:52.604" v="452"/>
          <ac:spMkLst>
            <pc:docMk/>
            <pc:sldMk cId="3968691928" sldId="300"/>
            <ac:spMk id="2" creationId="{28B3B838-F7A5-486E-882C-3D0FEC2EACD7}"/>
          </ac:spMkLst>
        </pc:spChg>
      </pc:sldChg>
    </pc:docChg>
  </pc:docChgLst>
  <pc:docChgLst>
    <pc:chgData name="simonetta anelli" userId="ca6ba44d4d4ab07c" providerId="Windows Live" clId="Web-{FF5124BE-ED38-4A59-9E0C-10B799BFBE65}"/>
    <pc:docChg chg="addSld delSld modSld sldOrd modSection">
      <pc:chgData name="simonetta anelli" userId="ca6ba44d4d4ab07c" providerId="Windows Live" clId="Web-{FF5124BE-ED38-4A59-9E0C-10B799BFBE65}" dt="2018-02-10T17:26:57.474" v="195"/>
      <pc:docMkLst>
        <pc:docMk/>
      </pc:docMkLst>
      <pc:sldChg chg="modSp">
        <pc:chgData name="simonetta anelli" userId="ca6ba44d4d4ab07c" providerId="Windows Live" clId="Web-{FF5124BE-ED38-4A59-9E0C-10B799BFBE65}" dt="2018-02-10T17:05:35.481" v="114"/>
        <pc:sldMkLst>
          <pc:docMk/>
          <pc:sldMk cId="4262868419" sldId="256"/>
        </pc:sldMkLst>
        <pc:spChg chg="mod">
          <ac:chgData name="simonetta anelli" userId="ca6ba44d4d4ab07c" providerId="Windows Live" clId="Web-{FF5124BE-ED38-4A59-9E0C-10B799BFBE65}" dt="2018-02-10T17:05:35.481" v="114"/>
          <ac:spMkLst>
            <pc:docMk/>
            <pc:sldMk cId="4262868419" sldId="256"/>
            <ac:spMk id="2" creationId="{70752FD7-76EF-4EBF-8807-5A08A9C8EA09}"/>
          </ac:spMkLst>
        </pc:spChg>
        <pc:spChg chg="mod">
          <ac:chgData name="simonetta anelli" userId="ca6ba44d4d4ab07c" providerId="Windows Live" clId="Web-{FF5124BE-ED38-4A59-9E0C-10B799BFBE65}" dt="2018-02-10T17:00:25.464" v="33"/>
          <ac:spMkLst>
            <pc:docMk/>
            <pc:sldMk cId="4262868419" sldId="256"/>
            <ac:spMk id="3" creationId="{F4C8D8C1-1062-49B2-BB56-D9F8E5DA6EB6}"/>
          </ac:spMkLst>
        </pc:spChg>
      </pc:sldChg>
      <pc:sldChg chg="delSp new del">
        <pc:chgData name="simonetta anelli" userId="ca6ba44d4d4ab07c" providerId="Windows Live" clId="Web-{FF5124BE-ED38-4A59-9E0C-10B799BFBE65}" dt="2018-02-10T17:04:56.622" v="90"/>
        <pc:sldMkLst>
          <pc:docMk/>
          <pc:sldMk cId="3683013028" sldId="257"/>
        </pc:sldMkLst>
        <pc:spChg chg="del">
          <ac:chgData name="simonetta anelli" userId="ca6ba44d4d4ab07c" providerId="Windows Live" clId="Web-{FF5124BE-ED38-4A59-9E0C-10B799BFBE65}" dt="2018-02-10T17:03:27.731" v="67"/>
          <ac:spMkLst>
            <pc:docMk/>
            <pc:sldMk cId="3683013028" sldId="257"/>
            <ac:spMk id="2" creationId="{8E01FD7D-5032-4163-A44C-1DC4EFD69FF5}"/>
          </ac:spMkLst>
        </pc:spChg>
      </pc:sldChg>
      <pc:sldChg chg="addSp modSp new del">
        <pc:chgData name="simonetta anelli" userId="ca6ba44d4d4ab07c" providerId="Windows Live" clId="Web-{FF5124BE-ED38-4A59-9E0C-10B799BFBE65}" dt="2018-02-10T17:05:03.153" v="92"/>
        <pc:sldMkLst>
          <pc:docMk/>
          <pc:sldMk cId="3709603728" sldId="258"/>
        </pc:sldMkLst>
        <pc:spChg chg="add mod">
          <ac:chgData name="simonetta anelli" userId="ca6ba44d4d4ab07c" providerId="Windows Live" clId="Web-{FF5124BE-ED38-4A59-9E0C-10B799BFBE65}" dt="2018-02-10T17:01:50.574" v="40"/>
          <ac:spMkLst>
            <pc:docMk/>
            <pc:sldMk cId="3709603728" sldId="258"/>
            <ac:spMk id="2" creationId="{8F2464A0-F4B5-4767-AC71-B160FC669FE3}"/>
          </ac:spMkLst>
        </pc:spChg>
      </pc:sldChg>
      <pc:sldChg chg="modSp new del">
        <pc:chgData name="simonetta anelli" userId="ca6ba44d4d4ab07c" providerId="Windows Live" clId="Web-{FF5124BE-ED38-4A59-9E0C-10B799BFBE65}" dt="2018-02-10T17:05:00.356" v="91"/>
        <pc:sldMkLst>
          <pc:docMk/>
          <pc:sldMk cId="3918183370" sldId="259"/>
        </pc:sldMkLst>
        <pc:spChg chg="mod">
          <ac:chgData name="simonetta anelli" userId="ca6ba44d4d4ab07c" providerId="Windows Live" clId="Web-{FF5124BE-ED38-4A59-9E0C-10B799BFBE65}" dt="2018-02-10T17:02:58.387" v="62"/>
          <ac:spMkLst>
            <pc:docMk/>
            <pc:sldMk cId="3918183370" sldId="259"/>
            <ac:spMk id="2" creationId="{051E5FA9-34D8-4998-955B-A9B3B5BB2CEA}"/>
          </ac:spMkLst>
        </pc:spChg>
        <pc:spChg chg="mod">
          <ac:chgData name="simonetta anelli" userId="ca6ba44d4d4ab07c" providerId="Windows Live" clId="Web-{FF5124BE-ED38-4A59-9E0C-10B799BFBE65}" dt="2018-02-10T17:03:13.652" v="66"/>
          <ac:spMkLst>
            <pc:docMk/>
            <pc:sldMk cId="3918183370" sldId="259"/>
            <ac:spMk id="3" creationId="{29BF7D9A-CE81-41FC-97D4-5206FEBCDFEE}"/>
          </ac:spMkLst>
        </pc:spChg>
      </pc:sldChg>
      <pc:sldChg chg="addSp modSp new">
        <pc:chgData name="simonetta anelli" userId="ca6ba44d4d4ab07c" providerId="Windows Live" clId="Web-{FF5124BE-ED38-4A59-9E0C-10B799BFBE65}" dt="2018-02-10T17:09:26.030" v="166"/>
        <pc:sldMkLst>
          <pc:docMk/>
          <pc:sldMk cId="1256334178" sldId="260"/>
        </pc:sldMkLst>
        <pc:spChg chg="add mod">
          <ac:chgData name="simonetta anelli" userId="ca6ba44d4d4ab07c" providerId="Windows Live" clId="Web-{FF5124BE-ED38-4A59-9E0C-10B799BFBE65}" dt="2018-02-10T17:09:26.030" v="166"/>
          <ac:spMkLst>
            <pc:docMk/>
            <pc:sldMk cId="1256334178" sldId="260"/>
            <ac:spMk id="2" creationId="{9E0ABA82-BFCC-4FC5-AD46-F1AC54BACEBE}"/>
          </ac:spMkLst>
        </pc:spChg>
      </pc:sldChg>
      <pc:sldChg chg="modSp new ord">
        <pc:chgData name="simonetta anelli" userId="ca6ba44d4d4ab07c" providerId="Windows Live" clId="Web-{FF5124BE-ED38-4A59-9E0C-10B799BFBE65}" dt="2018-02-10T17:06:28.919" v="132"/>
        <pc:sldMkLst>
          <pc:docMk/>
          <pc:sldMk cId="943091265" sldId="261"/>
        </pc:sldMkLst>
        <pc:spChg chg="mod">
          <ac:chgData name="simonetta anelli" userId="ca6ba44d4d4ab07c" providerId="Windows Live" clId="Web-{FF5124BE-ED38-4A59-9E0C-10B799BFBE65}" dt="2018-02-10T17:06:28.919" v="132"/>
          <ac:spMkLst>
            <pc:docMk/>
            <pc:sldMk cId="943091265" sldId="261"/>
            <ac:spMk id="2" creationId="{97831023-6566-4872-8A78-18F27B0AB8AE}"/>
          </ac:spMkLst>
        </pc:spChg>
      </pc:sldChg>
      <pc:sldChg chg="modSp new">
        <pc:chgData name="simonetta anelli" userId="ca6ba44d4d4ab07c" providerId="Windows Live" clId="Web-{FF5124BE-ED38-4A59-9E0C-10B799BFBE65}" dt="2018-02-10T17:06:40.904" v="141"/>
        <pc:sldMkLst>
          <pc:docMk/>
          <pc:sldMk cId="3936153930" sldId="262"/>
        </pc:sldMkLst>
        <pc:spChg chg="mod">
          <ac:chgData name="simonetta anelli" userId="ca6ba44d4d4ab07c" providerId="Windows Live" clId="Web-{FF5124BE-ED38-4A59-9E0C-10B799BFBE65}" dt="2018-02-10T17:06:40.904" v="141"/>
          <ac:spMkLst>
            <pc:docMk/>
            <pc:sldMk cId="3936153930" sldId="262"/>
            <ac:spMk id="2" creationId="{CE92B55E-DFA1-4A1C-B5EE-F4D51DC476B9}"/>
          </ac:spMkLst>
        </pc:spChg>
      </pc:sldChg>
      <pc:sldChg chg="addSp delSp modSp new">
        <pc:chgData name="simonetta anelli" userId="ca6ba44d4d4ab07c" providerId="Windows Live" clId="Web-{FF5124BE-ED38-4A59-9E0C-10B799BFBE65}" dt="2018-02-10T17:26:57.474" v="194"/>
        <pc:sldMkLst>
          <pc:docMk/>
          <pc:sldMk cId="1072983726" sldId="263"/>
        </pc:sldMkLst>
        <pc:spChg chg="add del mod">
          <ac:chgData name="simonetta anelli" userId="ca6ba44d4d4ab07c" providerId="Windows Live" clId="Web-{FF5124BE-ED38-4A59-9E0C-10B799BFBE65}" dt="2018-02-10T17:09:31.842" v="167"/>
          <ac:spMkLst>
            <pc:docMk/>
            <pc:sldMk cId="1072983726" sldId="263"/>
            <ac:spMk id="2" creationId="{6E03FCBA-DE2C-4002-B565-1164BB11E8BD}"/>
          </ac:spMkLst>
        </pc:spChg>
        <pc:spChg chg="add mod">
          <ac:chgData name="simonetta anelli" userId="ca6ba44d4d4ab07c" providerId="Windows Live" clId="Web-{FF5124BE-ED38-4A59-9E0C-10B799BFBE65}" dt="2018-02-10T17:26:57.474" v="194"/>
          <ac:spMkLst>
            <pc:docMk/>
            <pc:sldMk cId="1072983726" sldId="263"/>
            <ac:spMk id="3" creationId="{2A785BB5-0B2B-47C5-8762-95809CFBD684}"/>
          </ac:spMkLst>
        </pc:spChg>
      </pc:sldChg>
    </pc:docChg>
  </pc:docChgLst>
  <pc:docChgLst>
    <pc:chgData name="simonetta anelli" userId="ca6ba44d4d4ab07c" providerId="Windows Live" clId="Web-{B2234390-F5E8-4060-92B5-07590485B169}"/>
    <pc:docChg chg="addSld modSld sldOrd modSection">
      <pc:chgData name="simonetta anelli" userId="ca6ba44d4d4ab07c" providerId="Windows Live" clId="Web-{B2234390-F5E8-4060-92B5-07590485B169}" dt="2018-02-10T17:34:59.989" v="113"/>
      <pc:docMkLst>
        <pc:docMk/>
      </pc:docMkLst>
      <pc:sldChg chg="modSp new ord">
        <pc:chgData name="simonetta anelli" userId="ca6ba44d4d4ab07c" providerId="Windows Live" clId="Web-{B2234390-F5E8-4060-92B5-07590485B169}" dt="2018-02-10T17:32:03.449" v="36"/>
        <pc:sldMkLst>
          <pc:docMk/>
          <pc:sldMk cId="807227799" sldId="264"/>
        </pc:sldMkLst>
        <pc:spChg chg="mod">
          <ac:chgData name="simonetta anelli" userId="ca6ba44d4d4ab07c" providerId="Windows Live" clId="Web-{B2234390-F5E8-4060-92B5-07590485B169}" dt="2018-02-10T17:32:03.449" v="36"/>
          <ac:spMkLst>
            <pc:docMk/>
            <pc:sldMk cId="807227799" sldId="264"/>
            <ac:spMk id="2" creationId="{6FE0C653-531F-4D60-B96D-E0729A41DC2E}"/>
          </ac:spMkLst>
        </pc:spChg>
      </pc:sldChg>
      <pc:sldChg chg="addSp modSp new">
        <pc:chgData name="simonetta anelli" userId="ca6ba44d4d4ab07c" providerId="Windows Live" clId="Web-{B2234390-F5E8-4060-92B5-07590485B169}" dt="2018-02-10T17:33:25.329" v="83"/>
        <pc:sldMkLst>
          <pc:docMk/>
          <pc:sldMk cId="1780568566" sldId="265"/>
        </pc:sldMkLst>
        <pc:spChg chg="add mod">
          <ac:chgData name="simonetta anelli" userId="ca6ba44d4d4ab07c" providerId="Windows Live" clId="Web-{B2234390-F5E8-4060-92B5-07590485B169}" dt="2018-02-10T17:33:25.329" v="83"/>
          <ac:spMkLst>
            <pc:docMk/>
            <pc:sldMk cId="1780568566" sldId="265"/>
            <ac:spMk id="2" creationId="{55A563D4-56C4-4B17-B775-2E0D3169A89A}"/>
          </ac:spMkLst>
        </pc:spChg>
      </pc:sldChg>
      <pc:sldChg chg="modSp new">
        <pc:chgData name="simonetta anelli" userId="ca6ba44d4d4ab07c" providerId="Windows Live" clId="Web-{B2234390-F5E8-4060-92B5-07590485B169}" dt="2018-02-10T17:34:35.771" v="106"/>
        <pc:sldMkLst>
          <pc:docMk/>
          <pc:sldMk cId="1088485835" sldId="266"/>
        </pc:sldMkLst>
        <pc:spChg chg="mod">
          <ac:chgData name="simonetta anelli" userId="ca6ba44d4d4ab07c" providerId="Windows Live" clId="Web-{B2234390-F5E8-4060-92B5-07590485B169}" dt="2018-02-10T17:34:35.771" v="106"/>
          <ac:spMkLst>
            <pc:docMk/>
            <pc:sldMk cId="1088485835" sldId="266"/>
            <ac:spMk id="2" creationId="{FE01B210-4E95-4080-B9EF-9F1835ECB177}"/>
          </ac:spMkLst>
        </pc:spChg>
      </pc:sldChg>
      <pc:sldChg chg="addSp modSp new">
        <pc:chgData name="simonetta anelli" userId="ca6ba44d4d4ab07c" providerId="Windows Live" clId="Web-{B2234390-F5E8-4060-92B5-07590485B169}" dt="2018-02-10T17:34:59.989" v="113"/>
        <pc:sldMkLst>
          <pc:docMk/>
          <pc:sldMk cId="2891137051" sldId="267"/>
        </pc:sldMkLst>
        <pc:spChg chg="add mod">
          <ac:chgData name="simonetta anelli" userId="ca6ba44d4d4ab07c" providerId="Windows Live" clId="Web-{B2234390-F5E8-4060-92B5-07590485B169}" dt="2018-02-10T17:34:59.989" v="113"/>
          <ac:spMkLst>
            <pc:docMk/>
            <pc:sldMk cId="2891137051" sldId="267"/>
            <ac:spMk id="2" creationId="{46DA5494-62AD-4C39-93A3-434051BDDBAE}"/>
          </ac:spMkLst>
        </pc:spChg>
      </pc:sldChg>
    </pc:docChg>
  </pc:docChgLst>
  <pc:docChgLst>
    <pc:chgData name="simonetta anelli" userId="ca6ba44d4d4ab07c" providerId="Windows Live" clId="Web-{1F78309A-E397-457A-846F-B866B5D2CF41}"/>
    <pc:docChg chg="addSld modSld modSection">
      <pc:chgData name="simonetta anelli" userId="ca6ba44d4d4ab07c" providerId="Windows Live" clId="Web-{1F78309A-E397-457A-846F-B866B5D2CF41}" dt="2018-02-10T19:20:25.901" v="204"/>
      <pc:docMkLst>
        <pc:docMk/>
      </pc:docMkLst>
      <pc:sldChg chg="modSp">
        <pc:chgData name="simonetta anelli" userId="ca6ba44d4d4ab07c" providerId="Windows Live" clId="Web-{1F78309A-E397-457A-846F-B866B5D2CF41}" dt="2018-02-10T18:49:33.692" v="0"/>
        <pc:sldMkLst>
          <pc:docMk/>
          <pc:sldMk cId="4262868419" sldId="256"/>
        </pc:sldMkLst>
        <pc:spChg chg="mod">
          <ac:chgData name="simonetta anelli" userId="ca6ba44d4d4ab07c" providerId="Windows Live" clId="Web-{1F78309A-E397-457A-846F-B866B5D2CF41}" dt="2018-02-10T18:49:33.692" v="0"/>
          <ac:spMkLst>
            <pc:docMk/>
            <pc:sldMk cId="4262868419" sldId="256"/>
            <ac:spMk id="2" creationId="{70752FD7-76EF-4EBF-8807-5A08A9C8EA09}"/>
          </ac:spMkLst>
        </pc:spChg>
      </pc:sldChg>
      <pc:sldChg chg="modSp">
        <pc:chgData name="simonetta anelli" userId="ca6ba44d4d4ab07c" providerId="Windows Live" clId="Web-{1F78309A-E397-457A-846F-B866B5D2CF41}" dt="2018-02-10T18:52:38.994" v="8"/>
        <pc:sldMkLst>
          <pc:docMk/>
          <pc:sldMk cId="3257555638" sldId="277"/>
        </pc:sldMkLst>
        <pc:spChg chg="mod">
          <ac:chgData name="simonetta anelli" userId="ca6ba44d4d4ab07c" providerId="Windows Live" clId="Web-{1F78309A-E397-457A-846F-B866B5D2CF41}" dt="2018-02-10T18:52:38.994" v="8"/>
          <ac:spMkLst>
            <pc:docMk/>
            <pc:sldMk cId="3257555638" sldId="277"/>
            <ac:spMk id="2" creationId="{572FFB23-4EE8-4343-BA10-20F71B4DE47F}"/>
          </ac:spMkLst>
        </pc:spChg>
      </pc:sldChg>
      <pc:sldChg chg="modSp">
        <pc:chgData name="simonetta anelli" userId="ca6ba44d4d4ab07c" providerId="Windows Live" clId="Web-{1F78309A-E397-457A-846F-B866B5D2CF41}" dt="2018-02-10T18:50:43.628" v="4"/>
        <pc:sldMkLst>
          <pc:docMk/>
          <pc:sldMk cId="3846259508" sldId="278"/>
        </pc:sldMkLst>
        <pc:spChg chg="mod">
          <ac:chgData name="simonetta anelli" userId="ca6ba44d4d4ab07c" providerId="Windows Live" clId="Web-{1F78309A-E397-457A-846F-B866B5D2CF41}" dt="2018-02-10T18:50:43.628" v="4"/>
          <ac:spMkLst>
            <pc:docMk/>
            <pc:sldMk cId="3846259508" sldId="278"/>
            <ac:spMk id="2" creationId="{FC405986-0AD7-442A-9C00-5FDC1840A523}"/>
          </ac:spMkLst>
        </pc:spChg>
      </pc:sldChg>
      <pc:sldChg chg="addSp modSp new">
        <pc:chgData name="simonetta anelli" userId="ca6ba44d4d4ab07c" providerId="Windows Live" clId="Web-{1F78309A-E397-457A-846F-B866B5D2CF41}" dt="2018-02-10T18:54:45.384" v="25"/>
        <pc:sldMkLst>
          <pc:docMk/>
          <pc:sldMk cId="3618025976" sldId="279"/>
        </pc:sldMkLst>
        <pc:spChg chg="add mod">
          <ac:chgData name="simonetta anelli" userId="ca6ba44d4d4ab07c" providerId="Windows Live" clId="Web-{1F78309A-E397-457A-846F-B866B5D2CF41}" dt="2018-02-10T18:54:45.384" v="25"/>
          <ac:spMkLst>
            <pc:docMk/>
            <pc:sldMk cId="3618025976" sldId="279"/>
            <ac:spMk id="2" creationId="{0A0B40EA-57D8-436D-AC27-1919EA72BBC2}"/>
          </ac:spMkLst>
        </pc:spChg>
      </pc:sldChg>
      <pc:sldChg chg="modSp new">
        <pc:chgData name="simonetta anelli" userId="ca6ba44d4d4ab07c" providerId="Windows Live" clId="Web-{1F78309A-E397-457A-846F-B866B5D2CF41}" dt="2018-02-10T18:55:52.289" v="53"/>
        <pc:sldMkLst>
          <pc:docMk/>
          <pc:sldMk cId="3981461180" sldId="280"/>
        </pc:sldMkLst>
        <pc:spChg chg="mod">
          <ac:chgData name="simonetta anelli" userId="ca6ba44d4d4ab07c" providerId="Windows Live" clId="Web-{1F78309A-E397-457A-846F-B866B5D2CF41}" dt="2018-02-10T18:55:52.289" v="53"/>
          <ac:spMkLst>
            <pc:docMk/>
            <pc:sldMk cId="3981461180" sldId="280"/>
            <ac:spMk id="2" creationId="{C81B1D4F-89A7-4948-AADA-F30A05DB94D2}"/>
          </ac:spMkLst>
        </pc:spChg>
      </pc:sldChg>
      <pc:sldChg chg="addSp modSp new">
        <pc:chgData name="simonetta anelli" userId="ca6ba44d4d4ab07c" providerId="Windows Live" clId="Web-{1F78309A-E397-457A-846F-B866B5D2CF41}" dt="2018-02-10T18:58:27.585" v="88"/>
        <pc:sldMkLst>
          <pc:docMk/>
          <pc:sldMk cId="1487387538" sldId="281"/>
        </pc:sldMkLst>
        <pc:spChg chg="add mod">
          <ac:chgData name="simonetta anelli" userId="ca6ba44d4d4ab07c" providerId="Windows Live" clId="Web-{1F78309A-E397-457A-846F-B866B5D2CF41}" dt="2018-02-10T18:58:27.585" v="88"/>
          <ac:spMkLst>
            <pc:docMk/>
            <pc:sldMk cId="1487387538" sldId="281"/>
            <ac:spMk id="2" creationId="{8A15DD84-00E9-407A-97C4-ACA05E8AA925}"/>
          </ac:spMkLst>
        </pc:spChg>
      </pc:sldChg>
      <pc:sldChg chg="modSp new">
        <pc:chgData name="simonetta anelli" userId="ca6ba44d4d4ab07c" providerId="Windows Live" clId="Web-{1F78309A-E397-457A-846F-B866B5D2CF41}" dt="2018-02-10T18:59:50.319" v="102"/>
        <pc:sldMkLst>
          <pc:docMk/>
          <pc:sldMk cId="3827328842" sldId="282"/>
        </pc:sldMkLst>
        <pc:spChg chg="mod">
          <ac:chgData name="simonetta anelli" userId="ca6ba44d4d4ab07c" providerId="Windows Live" clId="Web-{1F78309A-E397-457A-846F-B866B5D2CF41}" dt="2018-02-10T18:59:50.319" v="102"/>
          <ac:spMkLst>
            <pc:docMk/>
            <pc:sldMk cId="3827328842" sldId="282"/>
            <ac:spMk id="2" creationId="{16097B3E-98CF-4910-8E31-DF01D6B23AAE}"/>
          </ac:spMkLst>
        </pc:spChg>
      </pc:sldChg>
      <pc:sldChg chg="addSp modSp new">
        <pc:chgData name="simonetta anelli" userId="ca6ba44d4d4ab07c" providerId="Windows Live" clId="Web-{1F78309A-E397-457A-846F-B866B5D2CF41}" dt="2018-02-10T19:03:49.929" v="166"/>
        <pc:sldMkLst>
          <pc:docMk/>
          <pc:sldMk cId="2352837636" sldId="283"/>
        </pc:sldMkLst>
        <pc:spChg chg="add mod">
          <ac:chgData name="simonetta anelli" userId="ca6ba44d4d4ab07c" providerId="Windows Live" clId="Web-{1F78309A-E397-457A-846F-B866B5D2CF41}" dt="2018-02-10T19:03:49.929" v="166"/>
          <ac:spMkLst>
            <pc:docMk/>
            <pc:sldMk cId="2352837636" sldId="283"/>
            <ac:spMk id="2" creationId="{1A08BD09-1DC7-43E5-BA43-05E5E7B6640A}"/>
          </ac:spMkLst>
        </pc:spChg>
      </pc:sldChg>
      <pc:sldChg chg="modSp new">
        <pc:chgData name="simonetta anelli" userId="ca6ba44d4d4ab07c" providerId="Windows Live" clId="Web-{1F78309A-E397-457A-846F-B866B5D2CF41}" dt="2018-02-10T19:04:09.523" v="187"/>
        <pc:sldMkLst>
          <pc:docMk/>
          <pc:sldMk cId="2288341553" sldId="284"/>
        </pc:sldMkLst>
        <pc:spChg chg="mod">
          <ac:chgData name="simonetta anelli" userId="ca6ba44d4d4ab07c" providerId="Windows Live" clId="Web-{1F78309A-E397-457A-846F-B866B5D2CF41}" dt="2018-02-10T19:04:09.523" v="187"/>
          <ac:spMkLst>
            <pc:docMk/>
            <pc:sldMk cId="2288341553" sldId="284"/>
            <ac:spMk id="2" creationId="{B5E5CAD5-5E8D-435B-9F89-C95EA7E0B3DB}"/>
          </ac:spMkLst>
        </pc:spChg>
      </pc:sldChg>
      <pc:sldChg chg="addSp modSp new">
        <pc:chgData name="simonetta anelli" userId="ca6ba44d4d4ab07c" providerId="Windows Live" clId="Web-{1F78309A-E397-457A-846F-B866B5D2CF41}" dt="2018-02-10T19:20:25.885" v="203"/>
        <pc:sldMkLst>
          <pc:docMk/>
          <pc:sldMk cId="3538780944" sldId="285"/>
        </pc:sldMkLst>
        <pc:spChg chg="add mod">
          <ac:chgData name="simonetta anelli" userId="ca6ba44d4d4ab07c" providerId="Windows Live" clId="Web-{1F78309A-E397-457A-846F-B866B5D2CF41}" dt="2018-02-10T19:20:25.885" v="203"/>
          <ac:spMkLst>
            <pc:docMk/>
            <pc:sldMk cId="3538780944" sldId="285"/>
            <ac:spMk id="2" creationId="{EEE3CF88-0BC9-4416-8366-3B3E5D2AA7FA}"/>
          </ac:spMkLst>
        </pc:spChg>
      </pc:sldChg>
    </pc:docChg>
  </pc:docChgLst>
  <pc:docChgLst>
    <pc:chgData name="simonetta anelli" userId="ca6ba44d4d4ab07c" providerId="Windows Live" clId="Web-{8BACCCC9-6E0F-4B3E-8C8E-1EB73AB1BE57}"/>
    <pc:docChg chg="addSld modSld modMainMaster">
      <pc:chgData name="simonetta anelli" userId="ca6ba44d4d4ab07c" providerId="Windows Live" clId="Web-{8BACCCC9-6E0F-4B3E-8C8E-1EB73AB1BE57}" dt="2018-02-11T11:07:21.870" v="1"/>
      <pc:docMkLst>
        <pc:docMk/>
      </pc:docMkLst>
      <pc:sldChg chg="mod">
        <pc:chgData name="simonetta anelli" userId="ca6ba44d4d4ab07c" providerId="Windows Live" clId="Web-{8BACCCC9-6E0F-4B3E-8C8E-1EB73AB1BE57}" dt="2018-02-11T11:07:21.870" v="1"/>
        <pc:sldMkLst>
          <pc:docMk/>
          <pc:sldMk cId="4262868419" sldId="256"/>
        </pc:sldMkLst>
      </pc:sldChg>
      <pc:sldChg chg="mod">
        <pc:chgData name="simonetta anelli" userId="ca6ba44d4d4ab07c" providerId="Windows Live" clId="Web-{8BACCCC9-6E0F-4B3E-8C8E-1EB73AB1BE57}" dt="2018-02-11T11:07:21.870" v="1"/>
        <pc:sldMkLst>
          <pc:docMk/>
          <pc:sldMk cId="1256334178" sldId="260"/>
        </pc:sldMkLst>
      </pc:sldChg>
      <pc:sldChg chg="mod">
        <pc:chgData name="simonetta anelli" userId="ca6ba44d4d4ab07c" providerId="Windows Live" clId="Web-{8BACCCC9-6E0F-4B3E-8C8E-1EB73AB1BE57}" dt="2018-02-11T11:07:21.870" v="1"/>
        <pc:sldMkLst>
          <pc:docMk/>
          <pc:sldMk cId="943091265" sldId="261"/>
        </pc:sldMkLst>
      </pc:sldChg>
      <pc:sldChg chg="mod">
        <pc:chgData name="simonetta anelli" userId="ca6ba44d4d4ab07c" providerId="Windows Live" clId="Web-{8BACCCC9-6E0F-4B3E-8C8E-1EB73AB1BE57}" dt="2018-02-11T11:07:21.870" v="1"/>
        <pc:sldMkLst>
          <pc:docMk/>
          <pc:sldMk cId="3936153930" sldId="262"/>
        </pc:sldMkLst>
      </pc:sldChg>
      <pc:sldChg chg="mod">
        <pc:chgData name="simonetta anelli" userId="ca6ba44d4d4ab07c" providerId="Windows Live" clId="Web-{8BACCCC9-6E0F-4B3E-8C8E-1EB73AB1BE57}" dt="2018-02-11T11:07:21.870" v="1"/>
        <pc:sldMkLst>
          <pc:docMk/>
          <pc:sldMk cId="1072983726" sldId="263"/>
        </pc:sldMkLst>
      </pc:sldChg>
      <pc:sldChg chg="mod">
        <pc:chgData name="simonetta anelli" userId="ca6ba44d4d4ab07c" providerId="Windows Live" clId="Web-{8BACCCC9-6E0F-4B3E-8C8E-1EB73AB1BE57}" dt="2018-02-11T11:07:21.870" v="1"/>
        <pc:sldMkLst>
          <pc:docMk/>
          <pc:sldMk cId="807227799" sldId="264"/>
        </pc:sldMkLst>
      </pc:sldChg>
      <pc:sldChg chg="mod">
        <pc:chgData name="simonetta anelli" userId="ca6ba44d4d4ab07c" providerId="Windows Live" clId="Web-{8BACCCC9-6E0F-4B3E-8C8E-1EB73AB1BE57}" dt="2018-02-11T11:07:21.870" v="1"/>
        <pc:sldMkLst>
          <pc:docMk/>
          <pc:sldMk cId="1780568566" sldId="265"/>
        </pc:sldMkLst>
      </pc:sldChg>
      <pc:sldChg chg="mod">
        <pc:chgData name="simonetta anelli" userId="ca6ba44d4d4ab07c" providerId="Windows Live" clId="Web-{8BACCCC9-6E0F-4B3E-8C8E-1EB73AB1BE57}" dt="2018-02-11T11:07:21.870" v="1"/>
        <pc:sldMkLst>
          <pc:docMk/>
          <pc:sldMk cId="1088485835" sldId="266"/>
        </pc:sldMkLst>
      </pc:sldChg>
      <pc:sldChg chg="mod">
        <pc:chgData name="simonetta anelli" userId="ca6ba44d4d4ab07c" providerId="Windows Live" clId="Web-{8BACCCC9-6E0F-4B3E-8C8E-1EB73AB1BE57}" dt="2018-02-11T11:07:21.870" v="1"/>
        <pc:sldMkLst>
          <pc:docMk/>
          <pc:sldMk cId="2891137051" sldId="267"/>
        </pc:sldMkLst>
      </pc:sldChg>
      <pc:sldChg chg="mod">
        <pc:chgData name="simonetta anelli" userId="ca6ba44d4d4ab07c" providerId="Windows Live" clId="Web-{8BACCCC9-6E0F-4B3E-8C8E-1EB73AB1BE57}" dt="2018-02-11T11:07:21.870" v="1"/>
        <pc:sldMkLst>
          <pc:docMk/>
          <pc:sldMk cId="3290789822" sldId="268"/>
        </pc:sldMkLst>
      </pc:sldChg>
      <pc:sldChg chg="mod">
        <pc:chgData name="simonetta anelli" userId="ca6ba44d4d4ab07c" providerId="Windows Live" clId="Web-{8BACCCC9-6E0F-4B3E-8C8E-1EB73AB1BE57}" dt="2018-02-11T11:07:21.870" v="1"/>
        <pc:sldMkLst>
          <pc:docMk/>
          <pc:sldMk cId="2616283499" sldId="269"/>
        </pc:sldMkLst>
      </pc:sldChg>
      <pc:sldChg chg="mod">
        <pc:chgData name="simonetta anelli" userId="ca6ba44d4d4ab07c" providerId="Windows Live" clId="Web-{8BACCCC9-6E0F-4B3E-8C8E-1EB73AB1BE57}" dt="2018-02-11T11:07:21.870" v="1"/>
        <pc:sldMkLst>
          <pc:docMk/>
          <pc:sldMk cId="1445200097" sldId="270"/>
        </pc:sldMkLst>
      </pc:sldChg>
      <pc:sldChg chg="mod">
        <pc:chgData name="simonetta anelli" userId="ca6ba44d4d4ab07c" providerId="Windows Live" clId="Web-{8BACCCC9-6E0F-4B3E-8C8E-1EB73AB1BE57}" dt="2018-02-11T11:07:21.870" v="1"/>
        <pc:sldMkLst>
          <pc:docMk/>
          <pc:sldMk cId="2393909403" sldId="271"/>
        </pc:sldMkLst>
      </pc:sldChg>
      <pc:sldChg chg="mod">
        <pc:chgData name="simonetta anelli" userId="ca6ba44d4d4ab07c" providerId="Windows Live" clId="Web-{8BACCCC9-6E0F-4B3E-8C8E-1EB73AB1BE57}" dt="2018-02-11T11:07:21.870" v="1"/>
        <pc:sldMkLst>
          <pc:docMk/>
          <pc:sldMk cId="3581606412" sldId="272"/>
        </pc:sldMkLst>
      </pc:sldChg>
      <pc:sldChg chg="mod">
        <pc:chgData name="simonetta anelli" userId="ca6ba44d4d4ab07c" providerId="Windows Live" clId="Web-{8BACCCC9-6E0F-4B3E-8C8E-1EB73AB1BE57}" dt="2018-02-11T11:07:21.870" v="1"/>
        <pc:sldMkLst>
          <pc:docMk/>
          <pc:sldMk cId="647636419" sldId="273"/>
        </pc:sldMkLst>
      </pc:sldChg>
      <pc:sldChg chg="mod">
        <pc:chgData name="simonetta anelli" userId="ca6ba44d4d4ab07c" providerId="Windows Live" clId="Web-{8BACCCC9-6E0F-4B3E-8C8E-1EB73AB1BE57}" dt="2018-02-11T11:07:21.870" v="1"/>
        <pc:sldMkLst>
          <pc:docMk/>
          <pc:sldMk cId="2662875256" sldId="274"/>
        </pc:sldMkLst>
      </pc:sldChg>
      <pc:sldChg chg="mod">
        <pc:chgData name="simonetta anelli" userId="ca6ba44d4d4ab07c" providerId="Windows Live" clId="Web-{8BACCCC9-6E0F-4B3E-8C8E-1EB73AB1BE57}" dt="2018-02-11T11:07:21.870" v="1"/>
        <pc:sldMkLst>
          <pc:docMk/>
          <pc:sldMk cId="1781413657" sldId="275"/>
        </pc:sldMkLst>
      </pc:sldChg>
      <pc:sldChg chg="mod">
        <pc:chgData name="simonetta anelli" userId="ca6ba44d4d4ab07c" providerId="Windows Live" clId="Web-{8BACCCC9-6E0F-4B3E-8C8E-1EB73AB1BE57}" dt="2018-02-11T11:07:21.870" v="1"/>
        <pc:sldMkLst>
          <pc:docMk/>
          <pc:sldMk cId="66619487" sldId="276"/>
        </pc:sldMkLst>
      </pc:sldChg>
      <pc:sldChg chg="mod">
        <pc:chgData name="simonetta anelli" userId="ca6ba44d4d4ab07c" providerId="Windows Live" clId="Web-{8BACCCC9-6E0F-4B3E-8C8E-1EB73AB1BE57}" dt="2018-02-11T11:07:21.870" v="1"/>
        <pc:sldMkLst>
          <pc:docMk/>
          <pc:sldMk cId="3257555638" sldId="277"/>
        </pc:sldMkLst>
      </pc:sldChg>
      <pc:sldChg chg="mod">
        <pc:chgData name="simonetta anelli" userId="ca6ba44d4d4ab07c" providerId="Windows Live" clId="Web-{8BACCCC9-6E0F-4B3E-8C8E-1EB73AB1BE57}" dt="2018-02-11T11:07:21.870" v="1"/>
        <pc:sldMkLst>
          <pc:docMk/>
          <pc:sldMk cId="3846259508" sldId="278"/>
        </pc:sldMkLst>
      </pc:sldChg>
      <pc:sldChg chg="mod">
        <pc:chgData name="simonetta anelli" userId="ca6ba44d4d4ab07c" providerId="Windows Live" clId="Web-{8BACCCC9-6E0F-4B3E-8C8E-1EB73AB1BE57}" dt="2018-02-11T11:07:21.870" v="1"/>
        <pc:sldMkLst>
          <pc:docMk/>
          <pc:sldMk cId="3618025976" sldId="279"/>
        </pc:sldMkLst>
      </pc:sldChg>
      <pc:sldChg chg="mod">
        <pc:chgData name="simonetta anelli" userId="ca6ba44d4d4ab07c" providerId="Windows Live" clId="Web-{8BACCCC9-6E0F-4B3E-8C8E-1EB73AB1BE57}" dt="2018-02-11T11:07:21.870" v="1"/>
        <pc:sldMkLst>
          <pc:docMk/>
          <pc:sldMk cId="3981461180" sldId="280"/>
        </pc:sldMkLst>
      </pc:sldChg>
      <pc:sldChg chg="mod">
        <pc:chgData name="simonetta anelli" userId="ca6ba44d4d4ab07c" providerId="Windows Live" clId="Web-{8BACCCC9-6E0F-4B3E-8C8E-1EB73AB1BE57}" dt="2018-02-11T11:07:21.870" v="1"/>
        <pc:sldMkLst>
          <pc:docMk/>
          <pc:sldMk cId="1487387538" sldId="281"/>
        </pc:sldMkLst>
      </pc:sldChg>
      <pc:sldChg chg="mod">
        <pc:chgData name="simonetta anelli" userId="ca6ba44d4d4ab07c" providerId="Windows Live" clId="Web-{8BACCCC9-6E0F-4B3E-8C8E-1EB73AB1BE57}" dt="2018-02-11T11:07:21.870" v="1"/>
        <pc:sldMkLst>
          <pc:docMk/>
          <pc:sldMk cId="3827328842" sldId="282"/>
        </pc:sldMkLst>
      </pc:sldChg>
      <pc:sldChg chg="mod">
        <pc:chgData name="simonetta anelli" userId="ca6ba44d4d4ab07c" providerId="Windows Live" clId="Web-{8BACCCC9-6E0F-4B3E-8C8E-1EB73AB1BE57}" dt="2018-02-11T11:07:21.870" v="1"/>
        <pc:sldMkLst>
          <pc:docMk/>
          <pc:sldMk cId="2352837636" sldId="283"/>
        </pc:sldMkLst>
      </pc:sldChg>
      <pc:sldChg chg="mod">
        <pc:chgData name="simonetta anelli" userId="ca6ba44d4d4ab07c" providerId="Windows Live" clId="Web-{8BACCCC9-6E0F-4B3E-8C8E-1EB73AB1BE57}" dt="2018-02-11T11:07:21.870" v="1"/>
        <pc:sldMkLst>
          <pc:docMk/>
          <pc:sldMk cId="2288341553" sldId="284"/>
        </pc:sldMkLst>
      </pc:sldChg>
      <pc:sldChg chg="mod">
        <pc:chgData name="simonetta anelli" userId="ca6ba44d4d4ab07c" providerId="Windows Live" clId="Web-{8BACCCC9-6E0F-4B3E-8C8E-1EB73AB1BE57}" dt="2018-02-11T11:07:21.870" v="1"/>
        <pc:sldMkLst>
          <pc:docMk/>
          <pc:sldMk cId="3538780944" sldId="285"/>
        </pc:sldMkLst>
      </pc:sldChg>
      <pc:sldChg chg="mod">
        <pc:chgData name="simonetta anelli" userId="ca6ba44d4d4ab07c" providerId="Windows Live" clId="Web-{8BACCCC9-6E0F-4B3E-8C8E-1EB73AB1BE57}" dt="2018-02-11T11:07:21.870" v="1"/>
        <pc:sldMkLst>
          <pc:docMk/>
          <pc:sldMk cId="2621515719" sldId="286"/>
        </pc:sldMkLst>
      </pc:sldChg>
      <pc:sldChg chg="mod">
        <pc:chgData name="simonetta anelli" userId="ca6ba44d4d4ab07c" providerId="Windows Live" clId="Web-{8BACCCC9-6E0F-4B3E-8C8E-1EB73AB1BE57}" dt="2018-02-11T11:07:21.870" v="1"/>
        <pc:sldMkLst>
          <pc:docMk/>
          <pc:sldMk cId="703790764" sldId="287"/>
        </pc:sldMkLst>
      </pc:sldChg>
      <pc:sldChg chg="mod">
        <pc:chgData name="simonetta anelli" userId="ca6ba44d4d4ab07c" providerId="Windows Live" clId="Web-{8BACCCC9-6E0F-4B3E-8C8E-1EB73AB1BE57}" dt="2018-02-11T11:07:21.870" v="1"/>
        <pc:sldMkLst>
          <pc:docMk/>
          <pc:sldMk cId="3014225520" sldId="288"/>
        </pc:sldMkLst>
      </pc:sldChg>
      <pc:sldChg chg="mod">
        <pc:chgData name="simonetta anelli" userId="ca6ba44d4d4ab07c" providerId="Windows Live" clId="Web-{8BACCCC9-6E0F-4B3E-8C8E-1EB73AB1BE57}" dt="2018-02-11T11:07:21.870" v="1"/>
        <pc:sldMkLst>
          <pc:docMk/>
          <pc:sldMk cId="3463434215" sldId="289"/>
        </pc:sldMkLst>
      </pc:sldChg>
      <pc:sldChg chg="mod">
        <pc:chgData name="simonetta anelli" userId="ca6ba44d4d4ab07c" providerId="Windows Live" clId="Web-{8BACCCC9-6E0F-4B3E-8C8E-1EB73AB1BE57}" dt="2018-02-11T11:07:21.870" v="1"/>
        <pc:sldMkLst>
          <pc:docMk/>
          <pc:sldMk cId="3866178763" sldId="290"/>
        </pc:sldMkLst>
      </pc:sldChg>
      <pc:sldChg chg="mod">
        <pc:chgData name="simonetta anelli" userId="ca6ba44d4d4ab07c" providerId="Windows Live" clId="Web-{8BACCCC9-6E0F-4B3E-8C8E-1EB73AB1BE57}" dt="2018-02-11T11:07:21.870" v="1"/>
        <pc:sldMkLst>
          <pc:docMk/>
          <pc:sldMk cId="3141786047" sldId="291"/>
        </pc:sldMkLst>
      </pc:sldChg>
      <pc:sldChg chg="mod">
        <pc:chgData name="simonetta anelli" userId="ca6ba44d4d4ab07c" providerId="Windows Live" clId="Web-{8BACCCC9-6E0F-4B3E-8C8E-1EB73AB1BE57}" dt="2018-02-11T11:07:21.870" v="1"/>
        <pc:sldMkLst>
          <pc:docMk/>
          <pc:sldMk cId="1210221212" sldId="292"/>
        </pc:sldMkLst>
      </pc:sldChg>
      <pc:sldChg chg="mod">
        <pc:chgData name="simonetta anelli" userId="ca6ba44d4d4ab07c" providerId="Windows Live" clId="Web-{8BACCCC9-6E0F-4B3E-8C8E-1EB73AB1BE57}" dt="2018-02-11T11:07:21.870" v="1"/>
        <pc:sldMkLst>
          <pc:docMk/>
          <pc:sldMk cId="168853402" sldId="293"/>
        </pc:sldMkLst>
      </pc:sldChg>
      <pc:sldChg chg="mod">
        <pc:chgData name="simonetta anelli" userId="ca6ba44d4d4ab07c" providerId="Windows Live" clId="Web-{8BACCCC9-6E0F-4B3E-8C8E-1EB73AB1BE57}" dt="2018-02-11T11:07:21.870" v="1"/>
        <pc:sldMkLst>
          <pc:docMk/>
          <pc:sldMk cId="4072822687" sldId="294"/>
        </pc:sldMkLst>
      </pc:sldChg>
      <pc:sldChg chg="mod">
        <pc:chgData name="simonetta anelli" userId="ca6ba44d4d4ab07c" providerId="Windows Live" clId="Web-{8BACCCC9-6E0F-4B3E-8C8E-1EB73AB1BE57}" dt="2018-02-11T11:07:21.870" v="1"/>
        <pc:sldMkLst>
          <pc:docMk/>
          <pc:sldMk cId="1130543032" sldId="295"/>
        </pc:sldMkLst>
      </pc:sldChg>
      <pc:sldChg chg="mod">
        <pc:chgData name="simonetta anelli" userId="ca6ba44d4d4ab07c" providerId="Windows Live" clId="Web-{8BACCCC9-6E0F-4B3E-8C8E-1EB73AB1BE57}" dt="2018-02-11T11:07:21.870" v="1"/>
        <pc:sldMkLst>
          <pc:docMk/>
          <pc:sldMk cId="1461508332" sldId="296"/>
        </pc:sldMkLst>
      </pc:sldChg>
      <pc:sldChg chg="mod">
        <pc:chgData name="simonetta anelli" userId="ca6ba44d4d4ab07c" providerId="Windows Live" clId="Web-{8BACCCC9-6E0F-4B3E-8C8E-1EB73AB1BE57}" dt="2018-02-11T11:07:21.870" v="1"/>
        <pc:sldMkLst>
          <pc:docMk/>
          <pc:sldMk cId="3166222579" sldId="297"/>
        </pc:sldMkLst>
      </pc:sldChg>
      <pc:sldChg chg="mod">
        <pc:chgData name="simonetta anelli" userId="ca6ba44d4d4ab07c" providerId="Windows Live" clId="Web-{8BACCCC9-6E0F-4B3E-8C8E-1EB73AB1BE57}" dt="2018-02-11T11:07:21.870" v="1"/>
        <pc:sldMkLst>
          <pc:docMk/>
          <pc:sldMk cId="1449016571" sldId="298"/>
        </pc:sldMkLst>
      </pc:sldChg>
      <pc:sldChg chg="mod">
        <pc:chgData name="simonetta anelli" userId="ca6ba44d4d4ab07c" providerId="Windows Live" clId="Web-{8BACCCC9-6E0F-4B3E-8C8E-1EB73AB1BE57}" dt="2018-02-11T11:07:21.870" v="1"/>
        <pc:sldMkLst>
          <pc:docMk/>
          <pc:sldMk cId="879341005" sldId="299"/>
        </pc:sldMkLst>
      </pc:sldChg>
      <pc:sldChg chg="mod">
        <pc:chgData name="simonetta anelli" userId="ca6ba44d4d4ab07c" providerId="Windows Live" clId="Web-{8BACCCC9-6E0F-4B3E-8C8E-1EB73AB1BE57}" dt="2018-02-11T11:07:21.870" v="1"/>
        <pc:sldMkLst>
          <pc:docMk/>
          <pc:sldMk cId="3968691928" sldId="300"/>
        </pc:sldMkLst>
      </pc:sldChg>
      <pc:sldChg chg="add mod replId">
        <pc:chgData name="simonetta anelli" userId="ca6ba44d4d4ab07c" providerId="Windows Live" clId="Web-{8BACCCC9-6E0F-4B3E-8C8E-1EB73AB1BE57}" dt="2018-02-11T11:07:21.870" v="1"/>
        <pc:sldMkLst>
          <pc:docMk/>
          <pc:sldMk cId="1905937707" sldId="301"/>
        </pc:sldMkLst>
      </pc:sldChg>
      <pc:sldMasterChg chg="mod setBg modSldLayout">
        <pc:chgData name="simonetta anelli" userId="ca6ba44d4d4ab07c" providerId="Windows Live" clId="Web-{8BACCCC9-6E0F-4B3E-8C8E-1EB73AB1BE57}" dt="2018-02-11T11:07:21.870" v="1"/>
        <pc:sldMasterMkLst>
          <pc:docMk/>
          <pc:sldMasterMk cId="0" sldId="2147483648"/>
        </pc:sldMasterMkLst>
        <pc:sldLayoutChg chg="mod setBg">
          <pc:chgData name="simonetta anelli" userId="ca6ba44d4d4ab07c" providerId="Windows Live" clId="Web-{8BACCCC9-6E0F-4B3E-8C8E-1EB73AB1BE57}" dt="2018-02-11T11:07:21.870" v="1"/>
          <pc:sldLayoutMkLst>
            <pc:docMk/>
            <pc:sldMasterMk cId="0" sldId="2147483648"/>
            <pc:sldLayoutMk cId="0" sldId="2147483649"/>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0"/>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1"/>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2"/>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3"/>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4"/>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5"/>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6"/>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7"/>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8"/>
          </pc:sldLayoutMkLst>
        </pc:sldLayoutChg>
        <pc:sldLayoutChg chg="mod setBg">
          <pc:chgData name="simonetta anelli" userId="ca6ba44d4d4ab07c" providerId="Windows Live" clId="Web-{8BACCCC9-6E0F-4B3E-8C8E-1EB73AB1BE57}" dt="2018-02-11T11:07:21.870" v="1"/>
          <pc:sldLayoutMkLst>
            <pc:docMk/>
            <pc:sldMasterMk cId="0" sldId="2147483648"/>
            <pc:sldLayoutMk cId="0"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2/16/2018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2/16/2018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2/16/2018</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2/16/2018</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2/16/2018</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2/16/2018</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2/16/2018</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52FD7-76EF-4EBF-8807-5A08A9C8EA09}"/>
              </a:ext>
            </a:extLst>
          </p:cNvPr>
          <p:cNvSpPr>
            <a:spLocks noGrp="1"/>
          </p:cNvSpPr>
          <p:nvPr>
            <p:ph type="ctrTitle"/>
          </p:nvPr>
        </p:nvSpPr>
        <p:spPr/>
        <p:txBody>
          <a:bodyPr>
            <a:normAutofit/>
          </a:bodyPr>
          <a:lstStyle/>
          <a:p>
            <a:r>
              <a:rPr lang="tr-TR" sz="9600" b="1" dirty="0"/>
              <a:t>I GRECI </a:t>
            </a:r>
          </a:p>
        </p:txBody>
      </p:sp>
      <p:sp>
        <p:nvSpPr>
          <p:cNvPr id="3" name="Subtitle 2">
            <a:extLst>
              <a:ext uri="{FF2B5EF4-FFF2-40B4-BE49-F238E27FC236}">
                <a16:creationId xmlns="" xmlns:a16="http://schemas.microsoft.com/office/drawing/2014/main" id="{F4C8D8C1-1062-49B2-BB56-D9F8E5DA6EB6}"/>
              </a:ext>
            </a:extLst>
          </p:cNvPr>
          <p:cNvSpPr>
            <a:spLocks noGrp="1"/>
          </p:cNvSpPr>
          <p:nvPr>
            <p:ph type="subTitle" idx="1"/>
          </p:nvPr>
        </p:nvSpPr>
        <p:spPr/>
        <p:txBody>
          <a:bodyPr vert="horz" lIns="91440" tIns="0" rIns="91440" bIns="45720" rtlCol="0" anchor="t">
            <a:normAutofit/>
          </a:bodyPr>
          <a:lstStyle/>
          <a:p>
            <a:r>
              <a:rPr lang="tr-TR" dirty="0"/>
              <a:t>APPROFONDIMENTO </a:t>
            </a:r>
          </a:p>
        </p:txBody>
      </p:sp>
    </p:spTree>
    <p:extLst>
      <p:ext uri="{BB962C8B-B14F-4D97-AF65-F5344CB8AC3E}">
        <p14:creationId xmlns:p14="http://schemas.microsoft.com/office/powerpoint/2010/main" val="42628684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5FA54AC4-C045-42F5-B27D-D786D1C8DDC6}"/>
              </a:ext>
            </a:extLst>
          </p:cNvPr>
          <p:cNvSpPr txBox="1"/>
          <p:nvPr/>
        </p:nvSpPr>
        <p:spPr>
          <a:xfrm>
            <a:off x="752475" y="381000"/>
            <a:ext cx="11098305" cy="39703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I Greci fu il primo popolo a creare un servizio pubblico di raccolta dei rifiuti urbani. Essi erano obbligati a scaricare i rifiuti a non meno di due chilometri dalle mura. Fino a quel momento si era soliti accostare i rifiuti lungo le strade. </a:t>
            </a:r>
            <a:r>
              <a:rPr lang="it-IT" sz="2800" dirty="0" err="1"/>
              <a:t>Erodico</a:t>
            </a:r>
            <a:r>
              <a:rPr lang="it-IT" sz="2800" dirty="0"/>
              <a:t>, celebre medico e atleta diede una forte spinta alla diffusione di tutte quelle pratiche terapeutiche e igieniche, fino a quel momento riservate ad atleti e guerrieri. Il </a:t>
            </a:r>
            <a:r>
              <a:rPr lang="it-IT" sz="2800" dirty="0" err="1"/>
              <a:t>Gymnasium</a:t>
            </a:r>
            <a:r>
              <a:rPr lang="it-IT" sz="2800" dirty="0"/>
              <a:t> era destinato alla promozione dell’igiene, della salute e del benessere del popolo greco. Si praticavano bagni, massaggi e ginnastica. </a:t>
            </a:r>
            <a:endParaRPr lang="it-IT" dirty="0"/>
          </a:p>
        </p:txBody>
      </p:sp>
    </p:spTree>
    <p:extLst>
      <p:ext uri="{BB962C8B-B14F-4D97-AF65-F5344CB8AC3E}">
        <p14:creationId xmlns:p14="http://schemas.microsoft.com/office/powerpoint/2010/main" val="14615083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84A01FAE-4BA8-4870-BBAE-CB94F380BC68}"/>
              </a:ext>
            </a:extLst>
          </p:cNvPr>
          <p:cNvSpPr txBox="1"/>
          <p:nvPr/>
        </p:nvSpPr>
        <p:spPr>
          <a:xfrm>
            <a:off x="390525" y="781050"/>
            <a:ext cx="11582400" cy="39703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Vennero dettate delle regole: curare l’igiene del corpo, dormire e mangiare in maniera adeguata, fare ginnastica e respirare all’aria fresca.  Oltre all’olio che veniva usato come sapone, altri metodi per eliminare le impurità della cute erano il latte, il bicarbonato di sodio, impacchi di sabbia e orzo.</a:t>
            </a:r>
            <a:endParaRPr lang="it-IT" dirty="0"/>
          </a:p>
          <a:p>
            <a:pPr algn="just"/>
            <a:r>
              <a:rPr lang="it-IT" sz="2800" dirty="0"/>
              <a:t>Le donne amavano truccarsi e curavano molto l’aspetto esteriore e si sottoponevano a trattamenti per il viso e per il corpo degni dei migliori centri estetici moderni. La pelle bella, liscia e profumata era la base per essere davvero attraenti.</a:t>
            </a:r>
          </a:p>
        </p:txBody>
      </p:sp>
    </p:spTree>
    <p:extLst>
      <p:ext uri="{BB962C8B-B14F-4D97-AF65-F5344CB8AC3E}">
        <p14:creationId xmlns:p14="http://schemas.microsoft.com/office/powerpoint/2010/main" val="316622257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F6F8BAB-020C-4428-BD46-C36AF6BC52E3}"/>
              </a:ext>
            </a:extLst>
          </p:cNvPr>
          <p:cNvSpPr>
            <a:spLocks noGrp="1"/>
          </p:cNvSpPr>
          <p:nvPr>
            <p:ph type="title"/>
          </p:nvPr>
        </p:nvSpPr>
        <p:spPr/>
        <p:txBody>
          <a:bodyPr>
            <a:normAutofit/>
          </a:bodyPr>
          <a:lstStyle/>
          <a:p>
            <a:r>
              <a:rPr lang="it-IT" sz="6000" b="1" dirty="0"/>
              <a:t>I BAMBINI</a:t>
            </a:r>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b="3217"/>
          <a:stretch/>
        </p:blipFill>
        <p:spPr>
          <a:xfrm>
            <a:off x="4981303" y="911860"/>
            <a:ext cx="6663022" cy="4809671"/>
          </a:xfrm>
          <a:prstGeom prst="rect">
            <a:avLst/>
          </a:prstGeom>
        </p:spPr>
      </p:pic>
    </p:spTree>
    <p:extLst>
      <p:ext uri="{BB962C8B-B14F-4D97-AF65-F5344CB8AC3E}">
        <p14:creationId xmlns:p14="http://schemas.microsoft.com/office/powerpoint/2010/main" val="14490165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598744F4-5262-4FA0-BAEA-4B31F8853F79}"/>
              </a:ext>
            </a:extLst>
          </p:cNvPr>
          <p:cNvSpPr txBox="1"/>
          <p:nvPr/>
        </p:nvSpPr>
        <p:spPr>
          <a:xfrm>
            <a:off x="514350" y="-190500"/>
            <a:ext cx="11421035" cy="65556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it-IT" sz="2800" dirty="0"/>
          </a:p>
          <a:p>
            <a:pPr algn="just"/>
            <a:r>
              <a:rPr lang="it-IT" sz="2800" dirty="0"/>
              <a:t>Alla nascita di un bambino si esponevano sulla porta di casa ghirlande di foglie d’ulivo, mentre per le bambine si esponevano bende bianche. Le ghirlande e i rami d’ulivo che si usavano per la nascita di bambino erano segni di gioia e di orgoglio per il nuovo erede che avrebbe portato onore e continuità alla famiglia... Facendo così lo condannava a un destino terribile: essere subito ucciso o “buttato via” magari al margine di una strada dove qualcuno poteva raccoglierlo e decidere di allevarlo. La legge della città di </a:t>
            </a:r>
            <a:r>
              <a:rPr lang="it-IT" sz="2800" dirty="0" err="1"/>
              <a:t>Gortina</a:t>
            </a:r>
            <a:r>
              <a:rPr lang="it-IT" sz="2800" dirty="0"/>
              <a:t> prevedeva che, se il padre avesse rifiutato il bambino, la madre divorziata poteva scegliere se allevarlo o no. Solo in una regione della Grecia, la Beozia, una legge stabiliva che i bambini abbandonati fossero affidati allo Stato e allevati a spese pubbliche. Da grandi, avrebbero dovuto ripagare quello che si era speso per farli crescere. </a:t>
            </a:r>
          </a:p>
        </p:txBody>
      </p:sp>
    </p:spTree>
    <p:extLst>
      <p:ext uri="{BB962C8B-B14F-4D97-AF65-F5344CB8AC3E}">
        <p14:creationId xmlns:p14="http://schemas.microsoft.com/office/powerpoint/2010/main" val="8793410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28B3B838-F7A5-486E-882C-3D0FEC2EACD7}"/>
              </a:ext>
            </a:extLst>
          </p:cNvPr>
          <p:cNvSpPr txBox="1"/>
          <p:nvPr/>
        </p:nvSpPr>
        <p:spPr>
          <a:xfrm>
            <a:off x="428625" y="419100"/>
            <a:ext cx="11421035" cy="523220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latin typeface="Rockwell"/>
                <a:ea typeface="Segoe UI"/>
                <a:cs typeface="Segoe UI"/>
              </a:rPr>
              <a:t> Nelle famiglie modeste la madre allattava il bimbo e si occupava della sua cura, in quelle ricche invece i piccoli venivano affidati ad una balia che viveva in casa, li nutriva e li curava. In Grecia erano molto ricercate bambinaie spartane. </a:t>
            </a:r>
            <a:endParaRPr lang="it-IT"/>
          </a:p>
          <a:p>
            <a:pPr algn="just"/>
            <a:r>
              <a:rPr lang="it-IT" sz="2800" dirty="0">
                <a:latin typeface="Rockwell"/>
                <a:ea typeface="Segoe UI"/>
                <a:cs typeface="Segoe UI"/>
              </a:rPr>
              <a:t>Anche l’alimentazione era diversa: alle bambine si dava meno da mangiare. A quattordici o sedici anni erano considerate già adulte e venivano date in moglie. </a:t>
            </a:r>
            <a:endParaRPr lang="en-US" dirty="0">
              <a:latin typeface="Rockwell"/>
              <a:ea typeface="Segoe UI"/>
              <a:cs typeface="Segoe UI"/>
            </a:endParaRPr>
          </a:p>
          <a:p>
            <a:pPr algn="just"/>
            <a:r>
              <a:rPr lang="it-IT" sz="2800" dirty="0">
                <a:latin typeface="Rockwell"/>
                <a:ea typeface="Segoe UI"/>
                <a:cs typeface="Segoe UI"/>
              </a:rPr>
              <a:t>A Sparta le donne ricevevano un’istruzione simile a quella dei maschi; studiavano e diventavano addirittura delle filosofe o scienziati anche se i casi non erano molto frequenti.</a:t>
            </a:r>
            <a:r>
              <a:rPr lang="en-US" sz="2800" dirty="0">
                <a:latin typeface="Rockwell"/>
                <a:ea typeface="Segoe UI"/>
                <a:cs typeface="Segoe UI"/>
              </a:rPr>
              <a:t>​</a:t>
            </a:r>
            <a:endParaRPr lang="en-US"/>
          </a:p>
          <a:p>
            <a:pPr algn="just" rtl="0"/>
            <a:r>
              <a:rPr lang="it-IT" dirty="0">
                <a:latin typeface="Rockwell"/>
                <a:ea typeface="Segoe UI"/>
                <a:cs typeface="Segoe UI"/>
              </a:rPr>
              <a:t>​</a:t>
            </a:r>
            <a:endParaRPr lang="it-IT" dirty="0">
              <a:latin typeface="Segoe UI"/>
              <a:ea typeface="Segoe UI"/>
              <a:cs typeface="Segoe UI"/>
            </a:endParaRPr>
          </a:p>
          <a:p>
            <a:pPr algn="just" rtl="0"/>
            <a:r>
              <a:rPr lang="it-IT" dirty="0">
                <a:latin typeface="Rockwell"/>
                <a:ea typeface="Segoe UI"/>
                <a:cs typeface="Segoe UI"/>
              </a:rPr>
              <a:t>​</a:t>
            </a:r>
            <a:endParaRPr lang="it-IT" dirty="0">
              <a:latin typeface="Segoe UI"/>
              <a:ea typeface="Segoe UI"/>
              <a:cs typeface="Segoe UI"/>
            </a:endParaRPr>
          </a:p>
          <a:p>
            <a:pPr algn="just" rtl="0"/>
            <a:r>
              <a:rPr lang="it-IT" dirty="0">
                <a:latin typeface="Rockwell"/>
                <a:ea typeface="Segoe UI"/>
                <a:cs typeface="Segoe UI"/>
              </a:rPr>
              <a:t>​</a:t>
            </a:r>
            <a:endParaRPr lang="it-IT" dirty="0">
              <a:cs typeface="Segoe UI"/>
            </a:endParaRPr>
          </a:p>
        </p:txBody>
      </p:sp>
    </p:spTree>
    <p:extLst>
      <p:ext uri="{BB962C8B-B14F-4D97-AF65-F5344CB8AC3E}">
        <p14:creationId xmlns:p14="http://schemas.microsoft.com/office/powerpoint/2010/main" val="39686919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0FDE60A-E50A-448A-8BB1-194F549A6379}"/>
              </a:ext>
            </a:extLst>
          </p:cNvPr>
          <p:cNvSpPr>
            <a:spLocks noGrp="1"/>
          </p:cNvSpPr>
          <p:nvPr>
            <p:ph type="title"/>
          </p:nvPr>
        </p:nvSpPr>
        <p:spPr/>
        <p:txBody>
          <a:bodyPr vert="horz" lIns="228600" tIns="228600" rIns="228600" bIns="228600" rtlCol="0" anchor="ctr">
            <a:noAutofit/>
          </a:bodyPr>
          <a:lstStyle/>
          <a:p>
            <a:r>
              <a:rPr lang="it-IT" sz="4800" b="1" dirty="0">
                <a:cs typeface="Calibri Light"/>
              </a:rPr>
              <a:t>EDUCAZIONE</a:t>
            </a:r>
            <a:r>
              <a:rPr lang="en-US" dirty="0">
                <a:solidFill>
                  <a:schemeClr val="tx1"/>
                </a:solidFill>
                <a:latin typeface="+mj-ea"/>
                <a:cs typeface="+mj-ea"/>
              </a:rPr>
              <a:t/>
            </a:r>
            <a:br>
              <a:rPr lang="en-US" dirty="0">
                <a:solidFill>
                  <a:schemeClr val="tx1"/>
                </a:solidFill>
                <a:latin typeface="+mj-ea"/>
                <a:cs typeface="+mj-ea"/>
              </a:rPr>
            </a:br>
            <a:endParaRPr lang="it-IT" sz="4800"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8466" y="1210491"/>
            <a:ext cx="5984265" cy="4469729"/>
          </a:xfrm>
          <a:prstGeom prst="rect">
            <a:avLst/>
          </a:prstGeom>
        </p:spPr>
      </p:pic>
    </p:spTree>
    <p:extLst>
      <p:ext uri="{BB962C8B-B14F-4D97-AF65-F5344CB8AC3E}">
        <p14:creationId xmlns:p14="http://schemas.microsoft.com/office/powerpoint/2010/main" val="26628752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5A4AC225-BD4C-44EC-AEA0-DE18C6790140}"/>
              </a:ext>
            </a:extLst>
          </p:cNvPr>
          <p:cNvSpPr txBox="1"/>
          <p:nvPr/>
        </p:nvSpPr>
        <p:spPr>
          <a:xfrm>
            <a:off x="542925" y="533400"/>
            <a:ext cx="11340352"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C’erano due forme di istruzione nell’antica Grecia: formale e informale. L’educazione formale veniva raggiunta attraverso la frequentazione di una scuola pubblica o attraverso un tutore a pagamento. L’educazione informale veniva fornita da un insegnante non pagato e non in luogo pubblico. L’educazione formale era soprattutto per gli uomini, era non per gli schiavi, gli operai e le donne. Una ragazza avrebbe ricevuto un’educazione informale da sua madre che le avrebbe insegnato come mantenere una famiglia, al servizio di suo padre e più tardi del marito. Gli Spartani insegnavano anche musica e danza. </a:t>
            </a:r>
          </a:p>
        </p:txBody>
      </p:sp>
    </p:spTree>
    <p:extLst>
      <p:ext uri="{BB962C8B-B14F-4D97-AF65-F5344CB8AC3E}">
        <p14:creationId xmlns:p14="http://schemas.microsoft.com/office/powerpoint/2010/main" val="12102212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085139C3-F387-41C8-81F6-1BA0D4AE7228}"/>
              </a:ext>
            </a:extLst>
          </p:cNvPr>
          <p:cNvSpPr txBox="1"/>
          <p:nvPr/>
        </p:nvSpPr>
        <p:spPr>
          <a:xfrm>
            <a:off x="152400" y="219075"/>
            <a:ext cx="11803841" cy="65563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L’educazione per un maschio spartano iniziava circa a sette anni quando lo Stato toglieva il ragazzo dalla custodia dei suoi genitori e lo mandava a vivere in una caserma con molti altri giovani della sua età. Fino a circa dodici anni i ragazzi avrebbero mangiato, dormito e si sarebbero formati all’interno della loro caserma ricevendo istruzioni da un cittadino maschio adulto che aveva completato tutto il suo addestramento militare ed era stato in battaglia acquisendo esperienza.</a:t>
            </a:r>
          </a:p>
          <a:p>
            <a:pPr algn="just"/>
            <a:r>
              <a:rPr lang="it-IT" sz="2800" dirty="0"/>
              <a:t>Gli allievi all’età di diciotto anni ricevevano il titolo di efebo. Quando diventava un efebo, il maschio doveva giurare completa fedeltà a Sparta e si sarebbe unito ad un organismo privato per continuare la formazione in cui avrebbe migliorato la ginnastica, la caccia e le esercitazioni per le future battaglie con armi reali.  Dopo due anni all’età di vent’anni, questa formazione era terminata e gli uomini, ormai adulti, erano ufficialmente considerati come soldati spartani.</a:t>
            </a:r>
          </a:p>
        </p:txBody>
      </p:sp>
    </p:spTree>
    <p:extLst>
      <p:ext uri="{BB962C8B-B14F-4D97-AF65-F5344CB8AC3E}">
        <p14:creationId xmlns:p14="http://schemas.microsoft.com/office/powerpoint/2010/main" val="17814136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6097B3E-98CF-4910-8E31-DF01D6B23AAE}"/>
              </a:ext>
            </a:extLst>
          </p:cNvPr>
          <p:cNvSpPr>
            <a:spLocks noGrp="1"/>
          </p:cNvSpPr>
          <p:nvPr>
            <p:ph type="title"/>
          </p:nvPr>
        </p:nvSpPr>
        <p:spPr/>
        <p:txBody>
          <a:bodyPr>
            <a:normAutofit/>
          </a:bodyPr>
          <a:lstStyle/>
          <a:p>
            <a:r>
              <a:rPr lang="it-IT" sz="5000" b="1" dirty="0">
                <a:cs typeface="Calibri Light"/>
              </a:rPr>
              <a:t>L'ALFABETO</a:t>
            </a:r>
            <a:endParaRPr lang="it-IT" sz="50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765" y="1126263"/>
            <a:ext cx="6476590" cy="479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3288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1A08BD09-1DC7-43E5-BA43-05E5E7B6640A}"/>
              </a:ext>
            </a:extLst>
          </p:cNvPr>
          <p:cNvSpPr txBox="1"/>
          <p:nvPr/>
        </p:nvSpPr>
        <p:spPr>
          <a:xfrm>
            <a:off x="581025" y="647700"/>
            <a:ext cx="11250149" cy="39703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E’ storicamente il primo alfabeto utilizzato per la scrittura di una lingua indoeuropea. </a:t>
            </a:r>
            <a:endParaRPr lang="it-IT"/>
          </a:p>
          <a:p>
            <a:pPr algn="just"/>
            <a:r>
              <a:rPr lang="it-IT" sz="2800" dirty="0"/>
              <a:t>Non fu una creazione dal nulla in quanto è derivato dall’alfabeto fenicio che era tuttavia </a:t>
            </a:r>
            <a:r>
              <a:rPr lang="it-IT" sz="2800" dirty="0" err="1"/>
              <a:t>unabjd</a:t>
            </a:r>
            <a:r>
              <a:rPr lang="it-IT" sz="2800" dirty="0"/>
              <a:t>, ossia un alfabeto consonantico nel quale comparivano dei segni che indicavano la pronuncia di certe vocali, in particolare alla fine della parola. </a:t>
            </a:r>
            <a:endParaRPr lang="it-IT" dirty="0"/>
          </a:p>
          <a:p>
            <a:pPr algn="just"/>
            <a:r>
              <a:rPr lang="it-IT" sz="2800" dirty="0"/>
              <a:t>L’alfabeto greco non fu il solo sistema di scrittura adottata nella Grecia antica, che diversi secoli prima di adottare l’alfabeto fenicio, aveva utilizzato, con modifiche, il sistema sillabico minoico.</a:t>
            </a:r>
          </a:p>
        </p:txBody>
      </p:sp>
    </p:spTree>
    <p:extLst>
      <p:ext uri="{BB962C8B-B14F-4D97-AF65-F5344CB8AC3E}">
        <p14:creationId xmlns:p14="http://schemas.microsoft.com/office/powerpoint/2010/main" val="2352837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BF33FF0-02EE-4554-9A1F-ABB8718E9D51}"/>
              </a:ext>
            </a:extLst>
          </p:cNvPr>
          <p:cNvSpPr>
            <a:spLocks noGrp="1"/>
          </p:cNvSpPr>
          <p:nvPr>
            <p:ph type="title"/>
          </p:nvPr>
        </p:nvSpPr>
        <p:spPr/>
        <p:txBody>
          <a:bodyPr>
            <a:normAutofit/>
          </a:bodyPr>
          <a:lstStyle/>
          <a:p>
            <a:r>
              <a:rPr lang="it-IT" sz="6600" b="1" dirty="0"/>
              <a:t>LE CASE</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491" y="757646"/>
            <a:ext cx="6950916" cy="5191734"/>
          </a:xfrm>
          <a:prstGeom prst="rect">
            <a:avLst/>
          </a:prstGeom>
        </p:spPr>
      </p:pic>
    </p:spTree>
    <p:extLst>
      <p:ext uri="{BB962C8B-B14F-4D97-AF65-F5344CB8AC3E}">
        <p14:creationId xmlns:p14="http://schemas.microsoft.com/office/powerpoint/2010/main" val="34634342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5E5CAD5-5E8D-435B-9F89-C95EA7E0B3DB}"/>
              </a:ext>
            </a:extLst>
          </p:cNvPr>
          <p:cNvSpPr>
            <a:spLocks noGrp="1"/>
          </p:cNvSpPr>
          <p:nvPr>
            <p:ph type="title"/>
          </p:nvPr>
        </p:nvSpPr>
        <p:spPr/>
        <p:txBody>
          <a:bodyPr/>
          <a:lstStyle/>
          <a:p>
            <a:r>
              <a:rPr lang="it-IT" dirty="0">
                <a:cs typeface="Calibri Light"/>
              </a:rPr>
              <a:t>LA SCRITTURA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753" y="818606"/>
            <a:ext cx="6313568" cy="4715690"/>
          </a:xfrm>
          <a:prstGeom prst="rect">
            <a:avLst/>
          </a:prstGeom>
        </p:spPr>
      </p:pic>
    </p:spTree>
    <p:extLst>
      <p:ext uri="{BB962C8B-B14F-4D97-AF65-F5344CB8AC3E}">
        <p14:creationId xmlns:p14="http://schemas.microsoft.com/office/powerpoint/2010/main" val="22883415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EEE3CF88-0BC9-4416-8366-3B3E5D2AA7FA}"/>
              </a:ext>
            </a:extLst>
          </p:cNvPr>
          <p:cNvSpPr txBox="1"/>
          <p:nvPr/>
        </p:nvSpPr>
        <p:spPr>
          <a:xfrm>
            <a:off x="704850" y="390525"/>
            <a:ext cx="10824186"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smtClean="0"/>
              <a:t>Inizialmente </a:t>
            </a:r>
            <a:r>
              <a:rPr lang="it-IT" sz="2800" dirty="0"/>
              <a:t>nella scrittura greca non c’erano spazi liberi tra le parole (segno di grande continuità di pensiero e azione).</a:t>
            </a:r>
            <a:endParaRPr lang="it-IT" dirty="0"/>
          </a:p>
          <a:p>
            <a:pPr algn="just"/>
            <a:r>
              <a:rPr lang="it-IT" sz="2800" dirty="0"/>
              <a:t>I Fenici chiamavano le prime due lettere del loro alfabeto </a:t>
            </a:r>
            <a:r>
              <a:rPr lang="it-IT" sz="2800" dirty="0" err="1"/>
              <a:t>aleph</a:t>
            </a:r>
            <a:r>
              <a:rPr lang="it-IT" sz="2800" dirty="0"/>
              <a:t> e </a:t>
            </a:r>
            <a:r>
              <a:rPr lang="it-IT" sz="2800" dirty="0" err="1"/>
              <a:t>beth</a:t>
            </a:r>
            <a:r>
              <a:rPr lang="it-IT" sz="2800" dirty="0"/>
              <a:t>, i Greci alfa e beta e le usarono per comporre la parola alfabeto, la loro più straordinaria invenzione, l’ultima e importantissima tappa della storia della scrittura.</a:t>
            </a:r>
            <a:endParaRPr lang="it-IT" dirty="0"/>
          </a:p>
          <a:p>
            <a:pPr algn="just"/>
            <a:r>
              <a:rPr lang="it-IT" sz="2800" dirty="0"/>
              <a:t> La lingua greca non si presenta come un’entità monolitica, ma appare infatti articolata in dialetti sin dall’età del bronzo. I dialetti greci sono ricondotti tutti ad un’unica, ipotetica proto-lingua, il cosiddetto </a:t>
            </a:r>
            <a:r>
              <a:rPr lang="it-IT" sz="2800" dirty="0" err="1"/>
              <a:t>protogreco</a:t>
            </a:r>
            <a:r>
              <a:rPr lang="it-IT" sz="2800" dirty="0"/>
              <a:t>, un ramo dell’indoeuropea.</a:t>
            </a:r>
          </a:p>
        </p:txBody>
      </p:sp>
    </p:spTree>
    <p:extLst>
      <p:ext uri="{BB962C8B-B14F-4D97-AF65-F5344CB8AC3E}">
        <p14:creationId xmlns:p14="http://schemas.microsoft.com/office/powerpoint/2010/main" val="35387809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81B1D4F-89A7-4948-AADA-F30A05DB94D2}"/>
              </a:ext>
            </a:extLst>
          </p:cNvPr>
          <p:cNvSpPr>
            <a:spLocks noGrp="1"/>
          </p:cNvSpPr>
          <p:nvPr>
            <p:ph type="title"/>
          </p:nvPr>
        </p:nvSpPr>
        <p:spPr>
          <a:xfrm>
            <a:off x="888632" y="2349925"/>
            <a:ext cx="3501196" cy="2456442"/>
          </a:xfrm>
        </p:spPr>
        <p:txBody>
          <a:bodyPr>
            <a:normAutofit/>
          </a:bodyPr>
          <a:lstStyle/>
          <a:p>
            <a:r>
              <a:rPr lang="it-IT" sz="6000" b="1" dirty="0">
                <a:cs typeface="Calibri Light"/>
              </a:rPr>
              <a:t>LA MONETA</a:t>
            </a:r>
            <a:endParaRPr lang="it-IT" sz="6000" b="1"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6140" t="6730" r="13010" b="5144"/>
          <a:stretch/>
        </p:blipFill>
        <p:spPr>
          <a:xfrm>
            <a:off x="5286104" y="644434"/>
            <a:ext cx="5860868" cy="5445037"/>
          </a:xfrm>
          <a:prstGeom prst="rect">
            <a:avLst/>
          </a:prstGeom>
        </p:spPr>
      </p:pic>
    </p:spTree>
    <p:extLst>
      <p:ext uri="{BB962C8B-B14F-4D97-AF65-F5344CB8AC3E}">
        <p14:creationId xmlns:p14="http://schemas.microsoft.com/office/powerpoint/2010/main" val="39814611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8A15DD84-00E9-407A-97C4-ACA05E8AA925}"/>
              </a:ext>
            </a:extLst>
          </p:cNvPr>
          <p:cNvSpPr txBox="1"/>
          <p:nvPr/>
        </p:nvSpPr>
        <p:spPr>
          <a:xfrm>
            <a:off x="495300" y="942975"/>
            <a:ext cx="11335341" cy="461664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Tra le antiche monete greche le più diffuse furono quelle d’argento, d’oro e di elettro che costituivano un valore maggiore e valevano il doppio di una dracma d’argento. </a:t>
            </a:r>
            <a:endParaRPr lang="it-IT" dirty="0"/>
          </a:p>
          <a:p>
            <a:pPr algn="just"/>
            <a:r>
              <a:rPr lang="it-IT" sz="2800" dirty="0"/>
              <a:t>Queste monete erano gli stateri. </a:t>
            </a:r>
            <a:endParaRPr lang="it-IT" dirty="0"/>
          </a:p>
          <a:p>
            <a:pPr algn="just"/>
            <a:r>
              <a:rPr lang="it-IT" sz="2800" dirty="0"/>
              <a:t>Nella Grecia antica vi furono lo statere di Atene, una moneta che mostrava al diritto la testa della dea Atena ed al rovescio la civetta, l’animale sacro ad Atena. Lo statere di Egina, mostrava una tartaruga.</a:t>
            </a:r>
            <a:endParaRPr lang="it-IT" dirty="0"/>
          </a:p>
          <a:p>
            <a:pPr algn="just"/>
            <a:r>
              <a:rPr lang="it-IT" sz="2800" dirty="0"/>
              <a:t>Vi erano anche antiche monete d’oro che ebbero valore internazionale e pesavano tra gli 8,10 e 8,60 grammi.</a:t>
            </a:r>
          </a:p>
          <a:p>
            <a:pPr algn="just"/>
            <a:endParaRPr lang="it-IT" sz="1400"/>
          </a:p>
        </p:txBody>
      </p:sp>
    </p:spTree>
    <p:extLst>
      <p:ext uri="{BB962C8B-B14F-4D97-AF65-F5344CB8AC3E}">
        <p14:creationId xmlns:p14="http://schemas.microsoft.com/office/powerpoint/2010/main" val="14873875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7831023-6566-4872-8A78-18F27B0AB8AE}"/>
              </a:ext>
            </a:extLst>
          </p:cNvPr>
          <p:cNvSpPr>
            <a:spLocks noGrp="1"/>
          </p:cNvSpPr>
          <p:nvPr>
            <p:ph type="title"/>
          </p:nvPr>
        </p:nvSpPr>
        <p:spPr/>
        <p:txBody>
          <a:bodyPr>
            <a:normAutofit/>
          </a:bodyPr>
          <a:lstStyle/>
          <a:p>
            <a:r>
              <a:rPr lang="it-IT" sz="6600" b="1" dirty="0"/>
              <a:t>IL TEATRO</a:t>
            </a:r>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t="2982"/>
          <a:stretch/>
        </p:blipFill>
        <p:spPr>
          <a:xfrm>
            <a:off x="4910159" y="870857"/>
            <a:ext cx="6646116" cy="4816028"/>
          </a:xfrm>
          <a:prstGeom prst="rect">
            <a:avLst/>
          </a:prstGeom>
        </p:spPr>
      </p:pic>
    </p:spTree>
    <p:extLst>
      <p:ext uri="{BB962C8B-B14F-4D97-AF65-F5344CB8AC3E}">
        <p14:creationId xmlns:p14="http://schemas.microsoft.com/office/powerpoint/2010/main" val="19059377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9E0ABA82-BFCC-4FC5-AD46-F1AC54BACEBE}"/>
              </a:ext>
            </a:extLst>
          </p:cNvPr>
          <p:cNvSpPr txBox="1"/>
          <p:nvPr/>
        </p:nvSpPr>
        <p:spPr>
          <a:xfrm>
            <a:off x="561975" y="942975"/>
            <a:ext cx="11420534"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b="1" dirty="0">
                <a:latin typeface="Rockwell"/>
              </a:rPr>
              <a:t>Gli attori della commedia si presentavano con una tunica corta e calzari bassi. </a:t>
            </a:r>
            <a:endParaRPr lang="it-IT" sz="2800">
              <a:latin typeface="Rockwell"/>
            </a:endParaRPr>
          </a:p>
          <a:p>
            <a:pPr algn="just"/>
            <a:r>
              <a:rPr lang="it-IT" sz="2800" b="1" dirty="0">
                <a:latin typeface="Rockwell"/>
              </a:rPr>
              <a:t>Gli abiti convenzionali degli attori greci erano una tunica lunga dal collo fino alle caviglie con le maniche lunghe fino alle mani ornata da vivacissimi disegni colorati.</a:t>
            </a:r>
            <a:endParaRPr lang="it-IT" sz="2400" dirty="0">
              <a:latin typeface="Rockwell"/>
            </a:endParaRPr>
          </a:p>
          <a:p>
            <a:pPr algn="just"/>
            <a:r>
              <a:rPr lang="it-IT" sz="2800" b="1" dirty="0">
                <a:latin typeface="Rockwell"/>
              </a:rPr>
              <a:t>I colori dovevano servire a esprimere lo stato d’animo di un personaggio. </a:t>
            </a:r>
            <a:endParaRPr lang="it-IT" sz="2400" dirty="0">
              <a:latin typeface="Rockwell"/>
            </a:endParaRPr>
          </a:p>
          <a:p>
            <a:pPr algn="just"/>
            <a:r>
              <a:rPr lang="it-IT" sz="2800" b="1" dirty="0">
                <a:latin typeface="Rockwell"/>
              </a:rPr>
              <a:t>Oltre la tunica gli attori indossavano un mantello. Il re portava una corona, i vecchi si appoggiavano ad un bastone e agli altri accessori per caratterizzare i personaggi.</a:t>
            </a:r>
            <a:r>
              <a:rPr lang="it-IT" sz="2400" b="1" dirty="0">
                <a:latin typeface="Rockwell"/>
              </a:rPr>
              <a:t> </a:t>
            </a:r>
            <a:endParaRPr lang="it-IT" sz="2400"/>
          </a:p>
        </p:txBody>
      </p:sp>
    </p:spTree>
    <p:extLst>
      <p:ext uri="{BB962C8B-B14F-4D97-AF65-F5344CB8AC3E}">
        <p14:creationId xmlns:p14="http://schemas.microsoft.com/office/powerpoint/2010/main" val="12563341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E92B55E-DFA1-4A1C-B5EE-F4D51DC476B9}"/>
              </a:ext>
            </a:extLst>
          </p:cNvPr>
          <p:cNvSpPr>
            <a:spLocks noGrp="1"/>
          </p:cNvSpPr>
          <p:nvPr>
            <p:ph type="title"/>
          </p:nvPr>
        </p:nvSpPr>
        <p:spPr/>
        <p:txBody>
          <a:bodyPr/>
          <a:lstStyle/>
          <a:p>
            <a:r>
              <a:rPr lang="it-IT" sz="6000" b="1" dirty="0"/>
              <a:t>I VASI </a:t>
            </a:r>
          </a:p>
        </p:txBody>
      </p:sp>
      <p:sp>
        <p:nvSpPr>
          <p:cNvPr id="4" name="Segnaposto testo 3">
            <a:extLst>
              <a:ext uri="{FF2B5EF4-FFF2-40B4-BE49-F238E27FC236}">
                <a16:creationId xmlns="" xmlns:a16="http://schemas.microsoft.com/office/drawing/2014/main" id="{F33A9014-7EA6-44BC-8442-B162C21B7478}"/>
              </a:ext>
            </a:extLst>
          </p:cNvPr>
          <p:cNvSpPr>
            <a:spLocks noGrp="1"/>
          </p:cNvSpPr>
          <p:nvPr>
            <p:ph type="body" sz="half" idx="2"/>
          </p:nvPr>
        </p:nvSpPr>
        <p:spPr/>
        <p:txBody>
          <a:bodyPr/>
          <a:lstStyle/>
          <a:p>
            <a:endParaRPr lang="it-IT"/>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958" y="1149531"/>
            <a:ext cx="6454527" cy="4820974"/>
          </a:xfrm>
          <a:prstGeom prst="rect">
            <a:avLst/>
          </a:prstGeom>
        </p:spPr>
      </p:pic>
    </p:spTree>
    <p:extLst>
      <p:ext uri="{BB962C8B-B14F-4D97-AF65-F5344CB8AC3E}">
        <p14:creationId xmlns:p14="http://schemas.microsoft.com/office/powerpoint/2010/main" val="39361539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 xmlns:a16="http://schemas.microsoft.com/office/drawing/2014/main" id="{2A785BB5-0B2B-47C5-8762-95809CFBD684}"/>
              </a:ext>
            </a:extLst>
          </p:cNvPr>
          <p:cNvSpPr txBox="1"/>
          <p:nvPr/>
        </p:nvSpPr>
        <p:spPr>
          <a:xfrm>
            <a:off x="571500" y="514350"/>
            <a:ext cx="10951324" cy="54784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b="1" dirty="0"/>
              <a:t>I vasi greci sono pervenuti ai nostri giorni in gran numero. La ceramica greca aveva una grande varietà di forme e decorazioni con figure nere e rosse.</a:t>
            </a:r>
          </a:p>
          <a:p>
            <a:pPr algn="just"/>
            <a:r>
              <a:rPr lang="it-IT" sz="2800" b="1" dirty="0"/>
              <a:t>L’argilla era utilizzata per fabbricare vasi decorati, lampade, coppe per bere e conservare alimenti.</a:t>
            </a:r>
          </a:p>
          <a:p>
            <a:pPr algn="just"/>
            <a:r>
              <a:rPr lang="it-IT" sz="2800" b="1" dirty="0"/>
              <a:t>Ad Atene nel quartiere chiamato Ceramica, vicino all’Agorà, numerosi vasai vendevano i loro prodotti. L’argilla veniva mescolata con ocra rossa. </a:t>
            </a:r>
          </a:p>
          <a:p>
            <a:pPr algn="just"/>
            <a:r>
              <a:rPr lang="it-IT" sz="2800" b="1" dirty="0"/>
              <a:t>Gli artisti, a partire dall’VII sec. a.C. scolpirono sovente forme umane. Esse rappresentavano più frequentemente una fanciulla (la “</a:t>
            </a:r>
            <a:r>
              <a:rPr lang="it-IT" sz="2800" b="1" dirty="0" err="1"/>
              <a:t>Koré</a:t>
            </a:r>
            <a:r>
              <a:rPr lang="it-IT" sz="2800" b="1" dirty="0"/>
              <a:t>” seduta o in piedi, e a volte un giovane uomo (il Kouros”). </a:t>
            </a:r>
            <a:endParaRPr lang="it-IT"/>
          </a:p>
          <a:p>
            <a:pPr algn="just"/>
            <a:endParaRPr lang="it-IT" sz="1400"/>
          </a:p>
        </p:txBody>
      </p:sp>
    </p:spTree>
    <p:extLst>
      <p:ext uri="{BB962C8B-B14F-4D97-AF65-F5344CB8AC3E}">
        <p14:creationId xmlns:p14="http://schemas.microsoft.com/office/powerpoint/2010/main" val="10729837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F9CD05D-A3E8-4F2D-A64A-5CE70F1D0992}"/>
              </a:ext>
            </a:extLst>
          </p:cNvPr>
          <p:cNvSpPr>
            <a:spLocks noGrp="1"/>
          </p:cNvSpPr>
          <p:nvPr>
            <p:ph type="title"/>
          </p:nvPr>
        </p:nvSpPr>
        <p:spPr/>
        <p:txBody>
          <a:bodyPr/>
          <a:lstStyle/>
          <a:p>
            <a:r>
              <a:rPr lang="it-IT" sz="6600" b="1" dirty="0"/>
              <a:t>TEMPO </a:t>
            </a:r>
            <a:r>
              <a:rPr lang="en-US" dirty="0">
                <a:solidFill>
                  <a:schemeClr val="tx1"/>
                </a:solidFill>
                <a:latin typeface="+mj-ea"/>
                <a:cs typeface="+mj-ea"/>
              </a:rPr>
              <a:t/>
            </a:r>
            <a:br>
              <a:rPr lang="en-US" dirty="0">
                <a:solidFill>
                  <a:schemeClr val="tx1"/>
                </a:solidFill>
                <a:latin typeface="+mj-ea"/>
                <a:cs typeface="+mj-ea"/>
              </a:rPr>
            </a:br>
            <a:r>
              <a:rPr lang="it-IT" sz="6600" b="1" dirty="0"/>
              <a:t>LIBERO </a:t>
            </a: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79" t="2522" r="-79" b="1802"/>
          <a:stretch/>
        </p:blipFill>
        <p:spPr>
          <a:xfrm>
            <a:off x="5293336" y="992777"/>
            <a:ext cx="6471944" cy="4624977"/>
          </a:xfrm>
          <a:prstGeom prst="rect">
            <a:avLst/>
          </a:prstGeom>
        </p:spPr>
      </p:pic>
    </p:spTree>
    <p:extLst>
      <p:ext uri="{BB962C8B-B14F-4D97-AF65-F5344CB8AC3E}">
        <p14:creationId xmlns:p14="http://schemas.microsoft.com/office/powerpoint/2010/main" val="16885340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C02A21E5-CF02-4C07-95DD-44C25EA94CFE}"/>
              </a:ext>
            </a:extLst>
          </p:cNvPr>
          <p:cNvSpPr txBox="1"/>
          <p:nvPr/>
        </p:nvSpPr>
        <p:spPr>
          <a:xfrm>
            <a:off x="542925" y="533400"/>
            <a:ext cx="11057964" cy="48320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I Greci nel tempo libero si dedicavano essenzialmente a due attività: il teatro e le gare sportive.  L’origine delle forme teatrali erano delle semplici feste che avevano lo scopo di rendere propizi gli dei. Il teatro si componeva di due generi: la tragedia e la commedia.</a:t>
            </a:r>
          </a:p>
          <a:p>
            <a:pPr algn="just"/>
            <a:r>
              <a:rPr lang="it-IT" sz="2800" dirty="0"/>
              <a:t>Le gare sportive rappresentavano anch’esse un’occasione molto importante e possono essere viste come degli spettacoli a cui tutti assistevano con grande interesse. In genere si interrompevano i conflitti in corso proprio in occasione delle gare. I giochi sportivi più famosi erano quelli di Olimpia dedicati a Zeus e si svolgevano per sette giorni, concludendosi con la premiazione degli atleti.</a:t>
            </a:r>
          </a:p>
        </p:txBody>
      </p:sp>
    </p:spTree>
    <p:extLst>
      <p:ext uri="{BB962C8B-B14F-4D97-AF65-F5344CB8AC3E}">
        <p14:creationId xmlns:p14="http://schemas.microsoft.com/office/powerpoint/2010/main" val="40728226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1155" t="2026"/>
          <a:stretch/>
        </p:blipFill>
        <p:spPr>
          <a:xfrm>
            <a:off x="2569028" y="844730"/>
            <a:ext cx="7393577" cy="5473637"/>
          </a:xfrm>
          <a:prstGeom prst="rect">
            <a:avLst/>
          </a:prstGeom>
        </p:spPr>
      </p:pic>
    </p:spTree>
    <p:extLst>
      <p:ext uri="{BB962C8B-B14F-4D97-AF65-F5344CB8AC3E}">
        <p14:creationId xmlns:p14="http://schemas.microsoft.com/office/powerpoint/2010/main" val="7671607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FE0C653-531F-4D60-B96D-E0729A41DC2E}"/>
              </a:ext>
            </a:extLst>
          </p:cNvPr>
          <p:cNvSpPr>
            <a:spLocks noGrp="1"/>
          </p:cNvSpPr>
          <p:nvPr>
            <p:ph type="title"/>
          </p:nvPr>
        </p:nvSpPr>
        <p:spPr>
          <a:xfrm>
            <a:off x="888632" y="2349925"/>
            <a:ext cx="3501196" cy="2456442"/>
          </a:xfrm>
        </p:spPr>
        <p:txBody>
          <a:bodyPr>
            <a:normAutofit/>
          </a:bodyPr>
          <a:lstStyle/>
          <a:p>
            <a:r>
              <a:rPr lang="it-IT" sz="5400" b="1" dirty="0">
                <a:cs typeface="Calibri Light"/>
              </a:rPr>
              <a:t>LE OLIMPIADI</a:t>
            </a:r>
            <a:endParaRPr lang="it-IT" sz="5400" b="1"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b="2206"/>
          <a:stretch/>
        </p:blipFill>
        <p:spPr>
          <a:xfrm>
            <a:off x="4798423" y="1072969"/>
            <a:ext cx="6847839" cy="4996400"/>
          </a:xfrm>
          <a:prstGeom prst="rect">
            <a:avLst/>
          </a:prstGeom>
        </p:spPr>
      </p:pic>
    </p:spTree>
    <p:extLst>
      <p:ext uri="{BB962C8B-B14F-4D97-AF65-F5344CB8AC3E}">
        <p14:creationId xmlns:p14="http://schemas.microsoft.com/office/powerpoint/2010/main" val="8072277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55A563D4-56C4-4B17-B775-2E0D3169A89A}"/>
              </a:ext>
            </a:extLst>
          </p:cNvPr>
          <p:cNvSpPr txBox="1"/>
          <p:nvPr/>
        </p:nvSpPr>
        <p:spPr>
          <a:xfrm>
            <a:off x="619125" y="942975"/>
            <a:ext cx="10909378" cy="39703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I giochi olimpici antichi furono delle celebrazioni atletiche e religiose svolte ogni quattro anni storicamente dal 776 a.C.al 30 d.C. Nell’antichità si tennero in tutto 292 edizioni dei Giochi Olimpici. </a:t>
            </a:r>
          </a:p>
          <a:p>
            <a:pPr algn="just"/>
            <a:r>
              <a:rPr lang="it-IT" sz="2800" dirty="0"/>
              <a:t>Le olimpiadi avevano anche un’importanza religiosa e si svolgevano in onore di Zeus, re degli dei. Le gare prevedevano la corsa, il salto in lungo, il lancio del disco, e faceva parte anche la corsa dei cavalli. La partecipazione ai giochi era riservata ai cittadini greci maschi liberi.</a:t>
            </a:r>
          </a:p>
        </p:txBody>
      </p:sp>
    </p:spTree>
    <p:extLst>
      <p:ext uri="{BB962C8B-B14F-4D97-AF65-F5344CB8AC3E}">
        <p14:creationId xmlns:p14="http://schemas.microsoft.com/office/powerpoint/2010/main" val="178056856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E01B210-4E95-4080-B9EF-9F1835ECB177}"/>
              </a:ext>
            </a:extLst>
          </p:cNvPr>
          <p:cNvSpPr>
            <a:spLocks noGrp="1"/>
          </p:cNvSpPr>
          <p:nvPr>
            <p:ph type="title"/>
          </p:nvPr>
        </p:nvSpPr>
        <p:spPr/>
        <p:txBody>
          <a:bodyPr>
            <a:normAutofit/>
          </a:bodyPr>
          <a:lstStyle/>
          <a:p>
            <a:r>
              <a:rPr lang="it-IT" sz="4400" b="1" dirty="0">
                <a:cs typeface="Calibri Light"/>
              </a:rPr>
              <a:t>AGRICOLTURA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537" y="1001487"/>
            <a:ext cx="6583356" cy="4917198"/>
          </a:xfrm>
          <a:prstGeom prst="rect">
            <a:avLst/>
          </a:prstGeom>
        </p:spPr>
      </p:pic>
    </p:spTree>
    <p:extLst>
      <p:ext uri="{BB962C8B-B14F-4D97-AF65-F5344CB8AC3E}">
        <p14:creationId xmlns:p14="http://schemas.microsoft.com/office/powerpoint/2010/main" val="108848583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46DA5494-62AD-4C39-93A3-434051BDDBAE}"/>
              </a:ext>
            </a:extLst>
          </p:cNvPr>
          <p:cNvSpPr txBox="1"/>
          <p:nvPr/>
        </p:nvSpPr>
        <p:spPr>
          <a:xfrm>
            <a:off x="790575" y="723900"/>
            <a:ext cx="10440819"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Il suolo greco  era povero perché in inverno le piogge portavano via la terra fertile dai pascoli. </a:t>
            </a:r>
            <a:endParaRPr lang="it-IT"/>
          </a:p>
          <a:p>
            <a:pPr algn="just"/>
            <a:r>
              <a:rPr lang="it-IT" sz="2800" dirty="0"/>
              <a:t>In Grecia la carestia era sempre in agguato. I contadini dovevano lavorare per raccogliere uva e grano anche sotto il sole cocente. Dovevano anche pregare Zeus</a:t>
            </a:r>
            <a:endParaRPr lang="it-IT" dirty="0"/>
          </a:p>
          <a:p>
            <a:pPr algn="just"/>
            <a:r>
              <a:rPr lang="it-IT" sz="2800" dirty="0"/>
              <a:t>La raccolta delle olive veniva effettuata a mano o con lunghe canne. Le olive erano dei prodotti alimentari molto ricercati. Lo scarto veniva usato per il concime.</a:t>
            </a:r>
          </a:p>
          <a:p>
            <a:pPr algn="just"/>
            <a:r>
              <a:rPr lang="it-IT" sz="2800" dirty="0"/>
              <a:t>I Greci coltivavano le fave, i cavoli. Spesso lasciavano riposare la terra per un anno ogni due affinché non si esaurisse. Sui pendii delle montagne coltivavano l’ulivo da cui ricavavano l’olio d’oliva.</a:t>
            </a:r>
            <a:endParaRPr lang="it-IT" dirty="0"/>
          </a:p>
        </p:txBody>
      </p:sp>
    </p:spTree>
    <p:extLst>
      <p:ext uri="{BB962C8B-B14F-4D97-AF65-F5344CB8AC3E}">
        <p14:creationId xmlns:p14="http://schemas.microsoft.com/office/powerpoint/2010/main" val="28911370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507" y="714103"/>
            <a:ext cx="7699851" cy="5751124"/>
          </a:xfrm>
          <a:prstGeom prst="rect">
            <a:avLst/>
          </a:prstGeom>
        </p:spPr>
      </p:pic>
    </p:spTree>
    <p:extLst>
      <p:ext uri="{BB962C8B-B14F-4D97-AF65-F5344CB8AC3E}">
        <p14:creationId xmlns:p14="http://schemas.microsoft.com/office/powerpoint/2010/main" val="41028408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A830DE3-B3D5-4C67-A3BE-736C86DC9C5B}"/>
              </a:ext>
            </a:extLst>
          </p:cNvPr>
          <p:cNvSpPr>
            <a:spLocks noGrp="1"/>
          </p:cNvSpPr>
          <p:nvPr>
            <p:ph type="title"/>
          </p:nvPr>
        </p:nvSpPr>
        <p:spPr/>
        <p:txBody>
          <a:bodyPr>
            <a:normAutofit/>
          </a:bodyPr>
          <a:lstStyle/>
          <a:p>
            <a:r>
              <a:rPr lang="it-IT" sz="4600" b="1" dirty="0">
                <a:cs typeface="Calibri Light"/>
              </a:rPr>
              <a:t>ARTIGIANATO</a:t>
            </a:r>
            <a:endParaRPr lang="it-IT" sz="4800" b="1" dirty="0">
              <a:cs typeface="Calibri Light"/>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113" y="748938"/>
            <a:ext cx="6872539" cy="5133193"/>
          </a:xfrm>
          <a:prstGeom prst="rect">
            <a:avLst/>
          </a:prstGeom>
        </p:spPr>
      </p:pic>
    </p:spTree>
    <p:extLst>
      <p:ext uri="{BB962C8B-B14F-4D97-AF65-F5344CB8AC3E}">
        <p14:creationId xmlns:p14="http://schemas.microsoft.com/office/powerpoint/2010/main" val="26162834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0EE47531-6BF5-4DB5-95CC-632B7F12D0DA}"/>
              </a:ext>
            </a:extLst>
          </p:cNvPr>
          <p:cNvSpPr txBox="1"/>
          <p:nvPr/>
        </p:nvSpPr>
        <p:spPr>
          <a:xfrm>
            <a:off x="704850" y="685800"/>
            <a:ext cx="11208233" cy="48320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Gli oggetti necessari alla vita di tutti i giorni erano fabbricati in casa. Le donne qualche volta andavano a vendere al mercato i pezzi di stoffa. </a:t>
            </a:r>
            <a:endParaRPr lang="it-IT" dirty="0"/>
          </a:p>
          <a:p>
            <a:pPr algn="just"/>
            <a:r>
              <a:rPr lang="it-IT" sz="2800" dirty="0"/>
              <a:t>Nelle officine vicino all’abitazione del mastro, alcuni schiavi fabbricavano scudi, elmi e spade. </a:t>
            </a:r>
            <a:endParaRPr lang="it-IT" dirty="0"/>
          </a:p>
          <a:p>
            <a:pPr algn="just"/>
            <a:r>
              <a:rPr lang="it-IT" sz="2800" dirty="0"/>
              <a:t>Il grande commercio si effettuava per mare. Il legno di Tracia, dell’Asia Minore e del sud dell’Italia serviva per costruire navi. Il grano e l’orzo provenivano dall’Egitto,  dalla Sicilia e dal porto Eusino. </a:t>
            </a:r>
            <a:endParaRPr lang="it-IT" dirty="0"/>
          </a:p>
          <a:p>
            <a:pPr algn="just"/>
            <a:r>
              <a:rPr lang="it-IT" sz="2800" dirty="0"/>
              <a:t>I Greci importavano anche pesce ed in cambio esportavano vino, marmo ed argento.</a:t>
            </a:r>
            <a:endParaRPr lang="it-IT" dirty="0"/>
          </a:p>
        </p:txBody>
      </p:sp>
    </p:spTree>
    <p:extLst>
      <p:ext uri="{BB962C8B-B14F-4D97-AF65-F5344CB8AC3E}">
        <p14:creationId xmlns:p14="http://schemas.microsoft.com/office/powerpoint/2010/main" val="32907898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707" y="635726"/>
            <a:ext cx="8039486" cy="6004802"/>
          </a:xfrm>
          <a:prstGeom prst="rect">
            <a:avLst/>
          </a:prstGeom>
        </p:spPr>
      </p:pic>
    </p:spTree>
    <p:extLst>
      <p:ext uri="{BB962C8B-B14F-4D97-AF65-F5344CB8AC3E}">
        <p14:creationId xmlns:p14="http://schemas.microsoft.com/office/powerpoint/2010/main" val="13243789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B630745-DB07-48E1-9D6C-29275A0695E1}"/>
              </a:ext>
            </a:extLst>
          </p:cNvPr>
          <p:cNvSpPr>
            <a:spLocks noGrp="1"/>
          </p:cNvSpPr>
          <p:nvPr>
            <p:ph type="title"/>
          </p:nvPr>
        </p:nvSpPr>
        <p:spPr/>
        <p:txBody>
          <a:bodyPr>
            <a:normAutofit/>
          </a:bodyPr>
          <a:lstStyle/>
          <a:p>
            <a:r>
              <a:rPr lang="it-IT" sz="6600" b="1" dirty="0">
                <a:cs typeface="Calibri Light"/>
              </a:rPr>
              <a:t>LE GUERRE</a:t>
            </a:r>
            <a:endParaRPr lang="it-IT" sz="6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130" y="655637"/>
            <a:ext cx="3633787"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2000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C2C75E42-EEB7-47A1-A888-FCCFD15C1ED9}"/>
              </a:ext>
            </a:extLst>
          </p:cNvPr>
          <p:cNvSpPr txBox="1"/>
          <p:nvPr/>
        </p:nvSpPr>
        <p:spPr>
          <a:xfrm>
            <a:off x="457200" y="1200150"/>
            <a:ext cx="10823515"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it-IT" sz="1400" dirty="0"/>
          </a:p>
          <a:p>
            <a:pPr algn="just"/>
            <a:r>
              <a:rPr lang="it-IT" sz="2800" dirty="0"/>
              <a:t>I Greci raramente vivevano in pace. </a:t>
            </a:r>
          </a:p>
          <a:p>
            <a:pPr algn="just"/>
            <a:r>
              <a:rPr lang="it-IT" sz="2800" dirty="0"/>
              <a:t>Essi sapevano combattere sia sul maree che sulla terra. </a:t>
            </a:r>
            <a:endParaRPr lang="it-IT" dirty="0"/>
          </a:p>
          <a:p>
            <a:pPr algn="just"/>
            <a:r>
              <a:rPr lang="it-IT" sz="2800" dirty="0"/>
              <a:t>Se i Greci capivano che gli dei non erano a loro favorevoli non incominciavano la battaglia. </a:t>
            </a:r>
            <a:endParaRPr lang="it-IT" dirty="0"/>
          </a:p>
          <a:p>
            <a:pPr algn="just"/>
            <a:r>
              <a:rPr lang="it-IT" sz="2800" dirty="0"/>
              <a:t>I Greci hanno combattuto con i nemici esterni cioè Troiani e Persiani.</a:t>
            </a:r>
            <a:endParaRPr lang="it-IT" dirty="0"/>
          </a:p>
          <a:p>
            <a:pPr algn="just"/>
            <a:r>
              <a:rPr lang="it-IT" sz="2800" dirty="0"/>
              <a:t>Nel IV a.C. Alessandro il Macedone approfittò delle battaglie interne della Grecia e impose il suo potere su tutto lo Stato.</a:t>
            </a:r>
          </a:p>
          <a:p>
            <a:pPr algn="just"/>
            <a:r>
              <a:rPr lang="it-IT" sz="2800" dirty="0"/>
              <a:t>Alessandro Magno visse dal 356 al 323 a.C.</a:t>
            </a:r>
          </a:p>
          <a:p>
            <a:pPr algn="just"/>
            <a:r>
              <a:rPr lang="it-IT" sz="1400" dirty="0"/>
              <a:t>                                                                                                   </a:t>
            </a:r>
          </a:p>
        </p:txBody>
      </p:sp>
    </p:spTree>
    <p:extLst>
      <p:ext uri="{BB962C8B-B14F-4D97-AF65-F5344CB8AC3E}">
        <p14:creationId xmlns:p14="http://schemas.microsoft.com/office/powerpoint/2010/main" val="23939094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D91AFF35-A532-4CC2-B3B3-BFB8AC307F93}"/>
              </a:ext>
            </a:extLst>
          </p:cNvPr>
          <p:cNvSpPr txBox="1"/>
          <p:nvPr/>
        </p:nvSpPr>
        <p:spPr>
          <a:xfrm>
            <a:off x="628650" y="171450"/>
            <a:ext cx="11259670"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Le abitazioni greche, a differenza degli edifici pubblici, non erano realizzate in pietra ma in materiali più facilmente deperibili come il legno, i mattoni spesso crudi. </a:t>
            </a:r>
          </a:p>
          <a:p>
            <a:pPr algn="just"/>
            <a:r>
              <a:rPr lang="it-IT" sz="2800" dirty="0"/>
              <a:t>La casa della gente comune, a partire dal IV sec. a.C. inizia ad essere organizzata attorno ad una corte centrale su cui si aprono le varie stanze. Spesso erano presenti due piani che erano divisi fra uomini e donne. Al piano superiore vi erano i locali delle donne, al piano inferiore vi erano quelli degli uomini dove venivano accolti anche i visitatori.</a:t>
            </a:r>
          </a:p>
          <a:p>
            <a:pPr algn="just"/>
            <a:r>
              <a:rPr lang="it-IT" sz="2800" dirty="0"/>
              <a:t>L’unica restrizione era presente durante la notte e non coinvolgeva i padroni di casa. Era uso separare gli uomini schiavi dalle donne schiave richiudendoli in locali appositi.</a:t>
            </a:r>
          </a:p>
        </p:txBody>
      </p:sp>
    </p:spTree>
    <p:extLst>
      <p:ext uri="{BB962C8B-B14F-4D97-AF65-F5344CB8AC3E}">
        <p14:creationId xmlns:p14="http://schemas.microsoft.com/office/powerpoint/2010/main" val="38661787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55" y="1012823"/>
            <a:ext cx="5306575" cy="405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b="2164"/>
          <a:stretch/>
        </p:blipFill>
        <p:spPr>
          <a:xfrm>
            <a:off x="5861549" y="1544048"/>
            <a:ext cx="5990817" cy="4377782"/>
          </a:xfrm>
          <a:prstGeom prst="rect">
            <a:avLst/>
          </a:prstGeom>
        </p:spPr>
      </p:pic>
    </p:spTree>
    <p:extLst>
      <p:ext uri="{BB962C8B-B14F-4D97-AF65-F5344CB8AC3E}">
        <p14:creationId xmlns:p14="http://schemas.microsoft.com/office/powerpoint/2010/main" val="512192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B28FBDB-8490-41BE-87E1-97962C00052D}"/>
              </a:ext>
            </a:extLst>
          </p:cNvPr>
          <p:cNvSpPr>
            <a:spLocks noGrp="1"/>
          </p:cNvSpPr>
          <p:nvPr>
            <p:ph type="title"/>
          </p:nvPr>
        </p:nvSpPr>
        <p:spPr/>
        <p:txBody>
          <a:bodyPr>
            <a:normAutofit/>
          </a:bodyPr>
          <a:lstStyle/>
          <a:p>
            <a:r>
              <a:rPr lang="it-IT" sz="6600" b="1" dirty="0">
                <a:cs typeface="Calibri Light"/>
              </a:rPr>
              <a:t>LA SCIENZA </a:t>
            </a:r>
            <a:endParaRPr lang="it-IT" sz="6600" b="1"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0829" t="1701"/>
          <a:stretch/>
        </p:blipFill>
        <p:spPr>
          <a:xfrm rot="5400000">
            <a:off x="6305511" y="1366741"/>
            <a:ext cx="5636326" cy="4640806"/>
          </a:xfrm>
          <a:prstGeom prst="rect">
            <a:avLst/>
          </a:prstGeom>
        </p:spPr>
      </p:pic>
    </p:spTree>
    <p:extLst>
      <p:ext uri="{BB962C8B-B14F-4D97-AF65-F5344CB8AC3E}">
        <p14:creationId xmlns:p14="http://schemas.microsoft.com/office/powerpoint/2010/main" val="35816064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6071717E-6215-4CFC-9CB4-6BCFABCF78B7}"/>
              </a:ext>
            </a:extLst>
          </p:cNvPr>
          <p:cNvSpPr txBox="1"/>
          <p:nvPr/>
        </p:nvSpPr>
        <p:spPr>
          <a:xfrm>
            <a:off x="666750" y="1114425"/>
            <a:ext cx="10994729" cy="310854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Dopo le conquiste di Alessandro Magno, nel periodo ellenistico, i Greci furono protagonisti di una straordinaria stagione scientifica: furono formulate teorie fisiche, matematiche e astronomiche. </a:t>
            </a:r>
            <a:endParaRPr lang="it-IT"/>
          </a:p>
          <a:p>
            <a:pPr algn="just"/>
            <a:r>
              <a:rPr lang="it-IT" sz="2800" dirty="0"/>
              <a:t>A lungo vennero dimenticate, tanto che solo diversi centinaia di anni più tardi vennero riscoperte o nuovamente inventate. </a:t>
            </a:r>
            <a:endParaRPr lang="it-IT" dirty="0"/>
          </a:p>
          <a:p>
            <a:pPr algn="just"/>
            <a:r>
              <a:rPr lang="it-IT" sz="2800" dirty="0"/>
              <a:t>Furono progettate macchine e congegni di livello tecnologico altissimo, che, per molti aspetti anticiparono moderne invenzioni.</a:t>
            </a:r>
            <a:endParaRPr lang="it-IT" dirty="0"/>
          </a:p>
        </p:txBody>
      </p:sp>
    </p:spTree>
    <p:extLst>
      <p:ext uri="{BB962C8B-B14F-4D97-AF65-F5344CB8AC3E}">
        <p14:creationId xmlns:p14="http://schemas.microsoft.com/office/powerpoint/2010/main" val="6476364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C405986-0AD7-442A-9C00-5FDC1840A523}"/>
              </a:ext>
            </a:extLst>
          </p:cNvPr>
          <p:cNvSpPr>
            <a:spLocks noGrp="1"/>
          </p:cNvSpPr>
          <p:nvPr>
            <p:ph type="title"/>
          </p:nvPr>
        </p:nvSpPr>
        <p:spPr/>
        <p:txBody>
          <a:bodyPr>
            <a:noAutofit/>
          </a:bodyPr>
          <a:lstStyle/>
          <a:p>
            <a:r>
              <a:rPr lang="it-IT" sz="5400" b="1" dirty="0"/>
              <a:t>LA</a:t>
            </a:r>
            <a:r>
              <a:rPr lang="en-US" dirty="0">
                <a:solidFill>
                  <a:schemeClr val="tx1"/>
                </a:solidFill>
                <a:latin typeface="+mj-ea"/>
                <a:cs typeface="+mj-ea"/>
              </a:rPr>
              <a:t/>
            </a:r>
            <a:br>
              <a:rPr lang="en-US" dirty="0">
                <a:solidFill>
                  <a:schemeClr val="tx1"/>
                </a:solidFill>
                <a:latin typeface="+mj-ea"/>
                <a:cs typeface="+mj-ea"/>
              </a:rPr>
            </a:br>
            <a:r>
              <a:rPr lang="it-IT" sz="5400" b="1" dirty="0"/>
              <a:t> MEDICINA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94410" y="1728023"/>
            <a:ext cx="5389636" cy="4025592"/>
          </a:xfrm>
          <a:prstGeom prst="rect">
            <a:avLst/>
          </a:prstGeom>
        </p:spPr>
      </p:pic>
    </p:spTree>
    <p:extLst>
      <p:ext uri="{BB962C8B-B14F-4D97-AF65-F5344CB8AC3E}">
        <p14:creationId xmlns:p14="http://schemas.microsoft.com/office/powerpoint/2010/main" val="38462595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0A0B40EA-57D8-436D-AC27-1919EA72BBC2}"/>
              </a:ext>
            </a:extLst>
          </p:cNvPr>
          <p:cNvSpPr txBox="1"/>
          <p:nvPr/>
        </p:nvSpPr>
        <p:spPr>
          <a:xfrm>
            <a:off x="447675" y="342900"/>
            <a:ext cx="11377937" cy="48320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Apollo era considerato il fondatore dell’arte medica, Pallade Atena legislatrice sanitaria. Chirone viene invece considerato il fondatore e maestro della medicina.   </a:t>
            </a:r>
          </a:p>
          <a:p>
            <a:pPr algn="just"/>
            <a:r>
              <a:rPr lang="it-IT" sz="2800" dirty="0"/>
              <a:t>Il maggiore esponente della medicina greca rimane Ippocrate che segue il principio dei 4 elementi: aria, terra, acqua, fuoco. </a:t>
            </a:r>
          </a:p>
          <a:p>
            <a:pPr algn="just"/>
            <a:r>
              <a:rPr lang="it-IT" sz="2800" dirty="0"/>
              <a:t>Ognuno di essi contiene una qualità: freddo, asciutto, umido, caldo. Suo viene considerato il concetto innovativo che la malattia e la salute dell’uomo dipendessero da specifiche circostanze.</a:t>
            </a:r>
            <a:endParaRPr lang="it-IT" dirty="0"/>
          </a:p>
          <a:p>
            <a:pPr algn="just"/>
            <a:r>
              <a:rPr lang="it-IT" sz="2800" dirty="0"/>
              <a:t>Ippocrate descrisse minuziosamente il sistema nervoso, vascolare, osseo e muscolare. Altro suo merito fu quello di introdurre la dottrina delle facoltà naturali.</a:t>
            </a:r>
            <a:endParaRPr lang="it-IT" dirty="0"/>
          </a:p>
        </p:txBody>
      </p:sp>
    </p:spTree>
    <p:extLst>
      <p:ext uri="{BB962C8B-B14F-4D97-AF65-F5344CB8AC3E}">
        <p14:creationId xmlns:p14="http://schemas.microsoft.com/office/powerpoint/2010/main" val="36180259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7548D88-DFC3-47B8-B869-E735E9CB2B58}"/>
              </a:ext>
            </a:extLst>
          </p:cNvPr>
          <p:cNvSpPr>
            <a:spLocks noGrp="1"/>
          </p:cNvSpPr>
          <p:nvPr>
            <p:ph type="title"/>
          </p:nvPr>
        </p:nvSpPr>
        <p:spPr>
          <a:xfrm>
            <a:off x="676275" y="2390775"/>
            <a:ext cx="3798611" cy="2457450"/>
          </a:xfrm>
        </p:spPr>
        <p:txBody>
          <a:bodyPr vert="horz" lIns="228600" tIns="228600" rIns="228600" bIns="228600" rtlCol="0" anchor="ctr">
            <a:noAutofit/>
          </a:bodyPr>
          <a:lstStyle/>
          <a:p>
            <a:r>
              <a:rPr lang="it-IT" sz="4800" b="1" dirty="0">
                <a:cs typeface="Calibri Light"/>
              </a:rPr>
              <a:t>LA MORTE </a:t>
            </a:r>
            <a:r>
              <a:rPr lang="en-US" dirty="0">
                <a:solidFill>
                  <a:schemeClr val="tx1"/>
                </a:solidFill>
                <a:latin typeface="+mj-ea"/>
                <a:cs typeface="+mj-ea"/>
              </a:rPr>
              <a:t/>
            </a:r>
            <a:br>
              <a:rPr lang="en-US" dirty="0">
                <a:solidFill>
                  <a:schemeClr val="tx1"/>
                </a:solidFill>
                <a:latin typeface="+mj-ea"/>
                <a:cs typeface="+mj-ea"/>
              </a:rPr>
            </a:br>
            <a:r>
              <a:rPr lang="it-IT" sz="4800" b="1" dirty="0">
                <a:cs typeface="Calibri Light"/>
              </a:rPr>
              <a:t>E </a:t>
            </a:r>
            <a:r>
              <a:rPr lang="it-IT" sz="4400" b="1" dirty="0">
                <a:cs typeface="Calibri Light"/>
              </a:rPr>
              <a:t>L'OLTRETOMBA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251" y="870857"/>
            <a:ext cx="6482632" cy="4841966"/>
          </a:xfrm>
          <a:prstGeom prst="rect">
            <a:avLst/>
          </a:prstGeom>
        </p:spPr>
      </p:pic>
    </p:spTree>
    <p:extLst>
      <p:ext uri="{BB962C8B-B14F-4D97-AF65-F5344CB8AC3E}">
        <p14:creationId xmlns:p14="http://schemas.microsoft.com/office/powerpoint/2010/main" val="666194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572FFB23-4EE8-4343-BA10-20F71B4DE47F}"/>
              </a:ext>
            </a:extLst>
          </p:cNvPr>
          <p:cNvSpPr txBox="1"/>
          <p:nvPr/>
        </p:nvSpPr>
        <p:spPr>
          <a:xfrm>
            <a:off x="361950" y="304800"/>
            <a:ext cx="11079763"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I re micenei e i loro familiari venivano sepolti in fosse comuni molto profonde, dette tombe a pozzo, protette da un muro circolare. Su ogni tomba era infissa una stele di pietra e la fossa era profonda m. 12. I successivi re micenei venivano sepolti in enormi tombe a cupola, o Thanatos. Queste tombe erano costruite sotto un grande cumulo di terra. </a:t>
            </a:r>
          </a:p>
          <a:p>
            <a:pPr algn="just"/>
            <a:r>
              <a:rPr lang="it-IT" sz="2800" dirty="0"/>
              <a:t>Il regno dei morti era governato da Ade e dalla sua sposa </a:t>
            </a:r>
            <a:r>
              <a:rPr lang="it-IT" sz="2800" dirty="0" err="1"/>
              <a:t>Persefone</a:t>
            </a:r>
            <a:r>
              <a:rPr lang="it-IT" sz="2800" dirty="0"/>
              <a:t>. Il confine tra il mondo dei vivi e il regno delle ombre era segnato  dalle sacre acque della palude Stigia. Il nocchiero Caronte aveva il compito di traghettare sull’altra sponda le anime che accorrevano sempre numerose desiderose di raggiungere la pace e l’oblio della morte. </a:t>
            </a:r>
          </a:p>
        </p:txBody>
      </p:sp>
    </p:spTree>
    <p:extLst>
      <p:ext uri="{BB962C8B-B14F-4D97-AF65-F5344CB8AC3E}">
        <p14:creationId xmlns:p14="http://schemas.microsoft.com/office/powerpoint/2010/main" val="32575556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2032"/>
          <a:stretch/>
        </p:blipFill>
        <p:spPr>
          <a:xfrm>
            <a:off x="2358548" y="783771"/>
            <a:ext cx="7490847" cy="5481339"/>
          </a:xfrm>
          <a:prstGeom prst="rect">
            <a:avLst/>
          </a:prstGeom>
        </p:spPr>
      </p:pic>
    </p:spTree>
    <p:extLst>
      <p:ext uri="{BB962C8B-B14F-4D97-AF65-F5344CB8AC3E}">
        <p14:creationId xmlns:p14="http://schemas.microsoft.com/office/powerpoint/2010/main" val="35766713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3CF130C-3926-454A-919F-05D03E35F52B}"/>
              </a:ext>
            </a:extLst>
          </p:cNvPr>
          <p:cNvSpPr>
            <a:spLocks noGrp="1"/>
          </p:cNvSpPr>
          <p:nvPr>
            <p:ph type="title"/>
          </p:nvPr>
        </p:nvSpPr>
        <p:spPr/>
        <p:txBody>
          <a:bodyPr>
            <a:noAutofit/>
          </a:bodyPr>
          <a:lstStyle/>
          <a:p>
            <a:r>
              <a:rPr lang="it-IT" sz="4800" b="1" dirty="0"/>
              <a:t>LA CONDIZIONE DELLA DONNA</a:t>
            </a: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t="2305"/>
          <a:stretch/>
        </p:blipFill>
        <p:spPr>
          <a:xfrm>
            <a:off x="4854020" y="888274"/>
            <a:ext cx="6575907" cy="4798423"/>
          </a:xfrm>
          <a:prstGeom prst="rect">
            <a:avLst/>
          </a:prstGeom>
        </p:spPr>
      </p:pic>
    </p:spTree>
    <p:extLst>
      <p:ext uri="{BB962C8B-B14F-4D97-AF65-F5344CB8AC3E}">
        <p14:creationId xmlns:p14="http://schemas.microsoft.com/office/powerpoint/2010/main" val="26215157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3678FD2C-03B9-4EF0-843A-63BA74D361D0}"/>
              </a:ext>
            </a:extLst>
          </p:cNvPr>
          <p:cNvSpPr txBox="1"/>
          <p:nvPr/>
        </p:nvSpPr>
        <p:spPr>
          <a:xfrm>
            <a:off x="304800" y="133350"/>
            <a:ext cx="11057964" cy="39703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Durante lo sviluppo delle polis nel corso del VIII secolo vennero istituiti due grandi gruppi sociali ossia gli uomini liberi da una parte, gli stranieri e gli schiavi dall’altra parte. </a:t>
            </a:r>
            <a:endParaRPr lang="it-IT"/>
          </a:p>
          <a:p>
            <a:pPr algn="just"/>
            <a:r>
              <a:rPr lang="it-IT" sz="2800" dirty="0"/>
              <a:t>Tra gli esclusi vi erano anche le donne.  Le donne non avevano la possibilità di accedere a qualsiasi forma di potere politico e quindi non diventavano vere e proprie cittadine. Gli affreschi ci mostrano le donne dalla pelle bianca e gli uomini dalla pelle abbronzata a testimoniare che il lavoro delle donne era principalmente svolto al chiuso. </a:t>
            </a:r>
          </a:p>
        </p:txBody>
      </p:sp>
    </p:spTree>
    <p:extLst>
      <p:ext uri="{BB962C8B-B14F-4D97-AF65-F5344CB8AC3E}">
        <p14:creationId xmlns:p14="http://schemas.microsoft.com/office/powerpoint/2010/main" val="7037907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1565"/>
          <a:stretch/>
        </p:blipFill>
        <p:spPr>
          <a:xfrm>
            <a:off x="2402090" y="923108"/>
            <a:ext cx="7778230" cy="5718751"/>
          </a:xfrm>
          <a:prstGeom prst="rect">
            <a:avLst/>
          </a:prstGeom>
        </p:spPr>
      </p:pic>
    </p:spTree>
    <p:extLst>
      <p:ext uri="{BB962C8B-B14F-4D97-AF65-F5344CB8AC3E}">
        <p14:creationId xmlns:p14="http://schemas.microsoft.com/office/powerpoint/2010/main" val="9351064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BBB45DDF-0C2B-4C1F-9D24-8CF6D9BE59AD}"/>
              </a:ext>
            </a:extLst>
          </p:cNvPr>
          <p:cNvSpPr txBox="1"/>
          <p:nvPr/>
        </p:nvSpPr>
        <p:spPr>
          <a:xfrm>
            <a:off x="466725" y="695325"/>
            <a:ext cx="11501717"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it-IT" sz="2800" dirty="0"/>
              <a:t>La padrona di casa si prendeva cura della famiglia. Gli abiti erano confezionati dall’inizio alla fine dentro le mura domestiche. Le donne anziane si potevano sedere vicino al fuoco per filare e tessere. Il fatto che Omero mostri Elena, Penelope o </a:t>
            </a:r>
            <a:r>
              <a:rPr lang="it-IT" sz="2800" dirty="0" err="1"/>
              <a:t>Arete</a:t>
            </a:r>
            <a:r>
              <a:rPr lang="it-IT" sz="2800" dirty="0"/>
              <a:t> sedute accanto al fuoco significava che la donna era consapevole di tutto ciò che accadeva attorno a lei e, impegnata nella tessitura intratteneva gli ospiti.</a:t>
            </a:r>
            <a:endParaRPr lang="it-IT" dirty="0"/>
          </a:p>
          <a:p>
            <a:pPr algn="just"/>
            <a:r>
              <a:rPr lang="it-IT" sz="2800" dirty="0"/>
              <a:t>Tra i compiti assegnati alle donne vi era quello di procurare l’acqua per i bagni, filare e tessere, ma anche la macinazione del grano e la sua raccolta.</a:t>
            </a:r>
            <a:endParaRPr lang="it-IT" dirty="0"/>
          </a:p>
          <a:p>
            <a:pPr algn="just"/>
            <a:endParaRPr lang="it-IT" sz="2800" dirty="0"/>
          </a:p>
        </p:txBody>
      </p:sp>
    </p:spTree>
    <p:extLst>
      <p:ext uri="{BB962C8B-B14F-4D97-AF65-F5344CB8AC3E}">
        <p14:creationId xmlns:p14="http://schemas.microsoft.com/office/powerpoint/2010/main" val="30142255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5E766A2-88DE-4DBA-8D36-D6EE79241940}"/>
              </a:ext>
            </a:extLst>
          </p:cNvPr>
          <p:cNvSpPr>
            <a:spLocks noGrp="1"/>
          </p:cNvSpPr>
          <p:nvPr>
            <p:ph type="title"/>
          </p:nvPr>
        </p:nvSpPr>
        <p:spPr/>
        <p:txBody>
          <a:bodyPr>
            <a:normAutofit fontScale="90000"/>
          </a:bodyPr>
          <a:lstStyle/>
          <a:p>
            <a:r>
              <a:rPr lang="it-IT" sz="5400" b="1" dirty="0"/>
              <a:t>CURA </a:t>
            </a:r>
            <a:r>
              <a:rPr lang="en-US" dirty="0">
                <a:solidFill>
                  <a:schemeClr val="tx1"/>
                </a:solidFill>
                <a:latin typeface="+mj-ea"/>
                <a:cs typeface="+mj-ea"/>
              </a:rPr>
              <a:t/>
            </a:r>
            <a:br>
              <a:rPr lang="en-US" dirty="0">
                <a:solidFill>
                  <a:schemeClr val="tx1"/>
                </a:solidFill>
                <a:latin typeface="+mj-ea"/>
                <a:cs typeface="+mj-ea"/>
              </a:rPr>
            </a:br>
            <a:r>
              <a:rPr lang="it-IT" sz="5400" b="1" dirty="0"/>
              <a:t>DEL </a:t>
            </a:r>
            <a:r>
              <a:rPr lang="en-US" dirty="0">
                <a:solidFill>
                  <a:schemeClr val="tx1"/>
                </a:solidFill>
              </a:rPr>
              <a:t/>
            </a:r>
            <a:br>
              <a:rPr lang="en-US" dirty="0">
                <a:solidFill>
                  <a:schemeClr val="tx1"/>
                </a:solidFill>
              </a:rPr>
            </a:br>
            <a:r>
              <a:rPr lang="it-IT" sz="5400" b="1" dirty="0"/>
              <a:t>CORPO</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158" y="905692"/>
            <a:ext cx="6587565" cy="4920342"/>
          </a:xfrm>
          <a:prstGeom prst="rect">
            <a:avLst/>
          </a:prstGeom>
        </p:spPr>
      </p:pic>
    </p:spTree>
    <p:extLst>
      <p:ext uri="{BB962C8B-B14F-4D97-AF65-F5344CB8AC3E}">
        <p14:creationId xmlns:p14="http://schemas.microsoft.com/office/powerpoint/2010/main" val="11305430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Atlas</Template>
  <TotalTime>48</TotalTime>
  <Words>1269</Words>
  <Application>Microsoft Office PowerPoint</Application>
  <PresentationFormat>Personalizzato</PresentationFormat>
  <Paragraphs>88</Paragraphs>
  <Slides>47</Slides>
  <Notes>0</Notes>
  <HiddenSlides>0</HiddenSlides>
  <MMClips>0</MMClips>
  <ScaleCrop>false</ScaleCrop>
  <HeadingPairs>
    <vt:vector size="4" baseType="variant">
      <vt:variant>
        <vt:lpstr>Tema</vt:lpstr>
      </vt:variant>
      <vt:variant>
        <vt:i4>1</vt:i4>
      </vt:variant>
      <vt:variant>
        <vt:lpstr>Titoli diapositive</vt:lpstr>
      </vt:variant>
      <vt:variant>
        <vt:i4>47</vt:i4>
      </vt:variant>
    </vt:vector>
  </HeadingPairs>
  <TitlesOfParts>
    <vt:vector size="48" baseType="lpstr">
      <vt:lpstr>Atlas</vt:lpstr>
      <vt:lpstr>I GRECI </vt:lpstr>
      <vt:lpstr>LE CASE</vt:lpstr>
      <vt:lpstr>Presentazione standard di PowerPoint</vt:lpstr>
      <vt:lpstr>Presentazione standard di PowerPoint</vt:lpstr>
      <vt:lpstr>LA CONDIZIONE DELLA DONNA</vt:lpstr>
      <vt:lpstr>Presentazione standard di PowerPoint</vt:lpstr>
      <vt:lpstr>Presentazione standard di PowerPoint</vt:lpstr>
      <vt:lpstr>Presentazione standard di PowerPoint</vt:lpstr>
      <vt:lpstr>CURA  DEL  CORPO</vt:lpstr>
      <vt:lpstr>Presentazione standard di PowerPoint</vt:lpstr>
      <vt:lpstr>Presentazione standard di PowerPoint</vt:lpstr>
      <vt:lpstr>I BAMBINI</vt:lpstr>
      <vt:lpstr>Presentazione standard di PowerPoint</vt:lpstr>
      <vt:lpstr>Presentazione standard di PowerPoint</vt:lpstr>
      <vt:lpstr>EDUCAZIONE </vt:lpstr>
      <vt:lpstr>Presentazione standard di PowerPoint</vt:lpstr>
      <vt:lpstr>Presentazione standard di PowerPoint</vt:lpstr>
      <vt:lpstr>L'ALFABETO</vt:lpstr>
      <vt:lpstr>Presentazione standard di PowerPoint</vt:lpstr>
      <vt:lpstr>LA SCRITTURA</vt:lpstr>
      <vt:lpstr>Presentazione standard di PowerPoint</vt:lpstr>
      <vt:lpstr>LA MONETA</vt:lpstr>
      <vt:lpstr>Presentazione standard di PowerPoint</vt:lpstr>
      <vt:lpstr>IL TEATRO</vt:lpstr>
      <vt:lpstr>Presentazione standard di PowerPoint</vt:lpstr>
      <vt:lpstr>I VASI </vt:lpstr>
      <vt:lpstr>Presentazione standard di PowerPoint</vt:lpstr>
      <vt:lpstr>TEMPO  LIBERO </vt:lpstr>
      <vt:lpstr>Presentazione standard di PowerPoint</vt:lpstr>
      <vt:lpstr>LE OLIMPIADI</vt:lpstr>
      <vt:lpstr>Presentazione standard di PowerPoint</vt:lpstr>
      <vt:lpstr>AGRICOLTURA</vt:lpstr>
      <vt:lpstr>Presentazione standard di PowerPoint</vt:lpstr>
      <vt:lpstr>Presentazione standard di PowerPoint</vt:lpstr>
      <vt:lpstr>ARTIGIANATO</vt:lpstr>
      <vt:lpstr>Presentazione standard di PowerPoint</vt:lpstr>
      <vt:lpstr>Presentazione standard di PowerPoint</vt:lpstr>
      <vt:lpstr>LE GUERRE</vt:lpstr>
      <vt:lpstr>Presentazione standard di PowerPoint</vt:lpstr>
      <vt:lpstr>Presentazione standard di PowerPoint</vt:lpstr>
      <vt:lpstr>LA SCIENZA </vt:lpstr>
      <vt:lpstr>Presentazione standard di PowerPoint</vt:lpstr>
      <vt:lpstr>LA  MEDICINA </vt:lpstr>
      <vt:lpstr>Presentazione standard di PowerPoint</vt:lpstr>
      <vt:lpstr>LA MORTE  E L'OLTRETOMBA</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SIMONETTA</cp:lastModifiedBy>
  <cp:revision>18</cp:revision>
  <dcterms:created xsi:type="dcterms:W3CDTF">2017-04-12T06:43:19Z</dcterms:created>
  <dcterms:modified xsi:type="dcterms:W3CDTF">2018-02-16T15:35:54Z</dcterms:modified>
</cp:coreProperties>
</file>